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5" r:id="rId2"/>
    <p:sldId id="282" r:id="rId3"/>
    <p:sldId id="269" r:id="rId4"/>
    <p:sldId id="301" r:id="rId5"/>
    <p:sldId id="281" r:id="rId6"/>
    <p:sldId id="271" r:id="rId7"/>
    <p:sldId id="300" r:id="rId8"/>
    <p:sldId id="291" r:id="rId9"/>
    <p:sldId id="272" r:id="rId10"/>
    <p:sldId id="273" r:id="rId11"/>
    <p:sldId id="286" r:id="rId12"/>
    <p:sldId id="274" r:id="rId13"/>
    <p:sldId id="287" r:id="rId14"/>
    <p:sldId id="288" r:id="rId15"/>
    <p:sldId id="299" r:id="rId16"/>
    <p:sldId id="275" r:id="rId17"/>
    <p:sldId id="276" r:id="rId18"/>
    <p:sldId id="295" r:id="rId19"/>
    <p:sldId id="298" r:id="rId20"/>
    <p:sldId id="297" r:id="rId21"/>
    <p:sldId id="294" r:id="rId22"/>
    <p:sldId id="278" r:id="rId23"/>
    <p:sldId id="280" r:id="rId24"/>
  </p:sldIdLst>
  <p:sldSz cx="18288000" cy="10287000"/>
  <p:notesSz cx="6858000" cy="9144000"/>
  <p:embeddedFontLst>
    <p:embeddedFont>
      <p:font typeface="Agency FB" panose="020B0503020202020204" pitchFamily="34" charset="0"/>
      <p:regular r:id="rId26"/>
      <p:bold r:id="rId27"/>
    </p:embeddedFont>
    <p:embeddedFont>
      <p:font typeface="Algerian" panose="04020705040A02060702" pitchFamily="82" charset="0"/>
      <p:regular r:id="rId28"/>
    </p:embeddedFont>
    <p:embeddedFont>
      <p:font typeface="Bahnschrift Condensed" panose="020B0502040204020203" pitchFamily="34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78A8"/>
    <a:srgbClr val="E1DCDA"/>
    <a:srgbClr val="F5E5D8"/>
    <a:srgbClr val="DDDADA"/>
    <a:srgbClr val="DCD9DA"/>
    <a:srgbClr val="FF0000"/>
    <a:srgbClr val="CAD9EB"/>
    <a:srgbClr val="D9D0E3"/>
    <a:srgbClr val="FFFFFF"/>
    <a:srgbClr val="1E1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5" autoAdjust="0"/>
    <p:restoredTop sz="94622" autoAdjust="0"/>
  </p:normalViewPr>
  <p:slideViewPr>
    <p:cSldViewPr>
      <p:cViewPr>
        <p:scale>
          <a:sx n="33" d="100"/>
          <a:sy n="33" d="100"/>
        </p:scale>
        <p:origin x="1080" y="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FF03C-328C-4EC8-BA15-789BBB7923E0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D12B7-DE81-4C06-87F8-88A2F7CA51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991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12B7-DE81-4C06-87F8-88A2F7CA518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78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12B7-DE81-4C06-87F8-88A2F7CA518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17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12B7-DE81-4C06-87F8-88A2F7CA518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17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12B7-DE81-4C06-87F8-88A2F7CA518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77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D12B7-DE81-4C06-87F8-88A2F7CA518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938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ebp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iskit.org/" TargetMode="External"/><Relationship Id="rId4" Type="http://schemas.openxmlformats.org/officeDocument/2006/relationships/hyperlink" Target="https://www.dwavesy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19.png"/><Relationship Id="rId26" Type="http://schemas.openxmlformats.org/officeDocument/2006/relationships/slide" Target="slide12.xml"/><Relationship Id="rId39" Type="http://schemas.openxmlformats.org/officeDocument/2006/relationships/image" Target="../media/image26.png"/><Relationship Id="rId21" Type="http://schemas.openxmlformats.org/officeDocument/2006/relationships/image" Target="../media/image20.png"/><Relationship Id="rId34" Type="http://schemas.openxmlformats.org/officeDocument/2006/relationships/image" Target="../media/image25.png"/><Relationship Id="rId42" Type="http://schemas.openxmlformats.org/officeDocument/2006/relationships/image" Target="../media/image27.png"/><Relationship Id="rId47" Type="http://schemas.openxmlformats.org/officeDocument/2006/relationships/slide" Target="slide19.xml"/><Relationship Id="rId50" Type="http://schemas.openxmlformats.org/officeDocument/2006/relationships/slide" Target="slide20.xml"/><Relationship Id="rId55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29" Type="http://schemas.openxmlformats.org/officeDocument/2006/relationships/slide" Target="slide13.xml"/><Relationship Id="rId11" Type="http://schemas.openxmlformats.org/officeDocument/2006/relationships/slide" Target="slide7.xml"/><Relationship Id="rId24" Type="http://schemas.openxmlformats.org/officeDocument/2006/relationships/image" Target="../media/image21.png"/><Relationship Id="rId32" Type="http://schemas.openxmlformats.org/officeDocument/2006/relationships/slide" Target="slide14.xml"/><Relationship Id="rId37" Type="http://schemas.openxmlformats.org/officeDocument/2006/relationships/image" Target="../media/image26.png"/><Relationship Id="rId40" Type="http://schemas.openxmlformats.org/officeDocument/2006/relationships/image" Target="../media/image27.png"/><Relationship Id="rId45" Type="http://schemas.openxmlformats.org/officeDocument/2006/relationships/image" Target="../media/image28.png"/><Relationship Id="rId53" Type="http://schemas.openxmlformats.org/officeDocument/2006/relationships/slide" Target="slide21.xml"/><Relationship Id="rId58" Type="http://schemas.openxmlformats.org/officeDocument/2006/relationships/image" Target="../media/image33.png"/><Relationship Id="rId5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13.svg"/><Relationship Id="rId9" Type="http://schemas.openxmlformats.org/officeDocument/2006/relationships/image" Target="../media/image13.png"/><Relationship Id="rId14" Type="http://schemas.openxmlformats.org/officeDocument/2006/relationships/slide" Target="slide8.xml"/><Relationship Id="rId22" Type="http://schemas.openxmlformats.org/officeDocument/2006/relationships/image" Target="../media/image21.png"/><Relationship Id="rId27" Type="http://schemas.openxmlformats.org/officeDocument/2006/relationships/image" Target="../media/image22.png"/><Relationship Id="rId30" Type="http://schemas.openxmlformats.org/officeDocument/2006/relationships/image" Target="../media/image23.png"/><Relationship Id="rId35" Type="http://schemas.openxmlformats.org/officeDocument/2006/relationships/slide" Target="slide15.xml"/><Relationship Id="rId43" Type="http://schemas.openxmlformats.org/officeDocument/2006/relationships/image" Target="../media/image28.png"/><Relationship Id="rId48" Type="http://schemas.openxmlformats.org/officeDocument/2006/relationships/image" Target="../media/image29.png"/><Relationship Id="rId56" Type="http://schemas.openxmlformats.org/officeDocument/2006/relationships/slide" Target="slide22.xml"/><Relationship Id="rId8" Type="http://schemas.openxmlformats.org/officeDocument/2006/relationships/slide" Target="slide6.xml"/><Relationship Id="rId51" Type="http://schemas.openxmlformats.org/officeDocument/2006/relationships/image" Target="../media/image30.png"/><Relationship Id="rId3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slide" Target="slide9.xml"/><Relationship Id="rId25" Type="http://schemas.openxmlformats.org/officeDocument/2006/relationships/image" Target="../media/image22.png"/><Relationship Id="rId33" Type="http://schemas.openxmlformats.org/officeDocument/2006/relationships/image" Target="../media/image24.png"/><Relationship Id="rId38" Type="http://schemas.openxmlformats.org/officeDocument/2006/relationships/slide" Target="slide16.xml"/><Relationship Id="rId46" Type="http://schemas.openxmlformats.org/officeDocument/2006/relationships/image" Target="../media/image29.png"/><Relationship Id="rId59" Type="http://schemas.openxmlformats.org/officeDocument/2006/relationships/slide" Target="slide23.xml"/><Relationship Id="rId20" Type="http://schemas.openxmlformats.org/officeDocument/2006/relationships/slide" Target="slide10.xml"/><Relationship Id="rId41" Type="http://schemas.openxmlformats.org/officeDocument/2006/relationships/slide" Target="slide17.xml"/><Relationship Id="rId5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5" Type="http://schemas.openxmlformats.org/officeDocument/2006/relationships/image" Target="../media/image18.png"/><Relationship Id="rId23" Type="http://schemas.openxmlformats.org/officeDocument/2006/relationships/slide" Target="slide11.xml"/><Relationship Id="rId28" Type="http://schemas.openxmlformats.org/officeDocument/2006/relationships/image" Target="../media/image23.png"/><Relationship Id="rId36" Type="http://schemas.openxmlformats.org/officeDocument/2006/relationships/image" Target="../media/image25.png"/><Relationship Id="rId49" Type="http://schemas.openxmlformats.org/officeDocument/2006/relationships/image" Target="../media/image30.png"/><Relationship Id="rId57" Type="http://schemas.openxmlformats.org/officeDocument/2006/relationships/image" Target="../media/image32.png"/><Relationship Id="rId10" Type="http://schemas.openxmlformats.org/officeDocument/2006/relationships/image" Target="../media/image17.png"/><Relationship Id="rId31" Type="http://schemas.openxmlformats.org/officeDocument/2006/relationships/image" Target="../media/image24.png"/><Relationship Id="rId44" Type="http://schemas.openxmlformats.org/officeDocument/2006/relationships/slide" Target="slide18.xml"/><Relationship Id="rId52" Type="http://schemas.openxmlformats.org/officeDocument/2006/relationships/image" Target="../media/image31.png"/><Relationship Id="rId60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microsoft.com/office/2007/relationships/hdphoto" Target="../media/hdphoto1.wdp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6609068-E082-424E-84AA-95F7C7104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406DE-A1CA-DA45-1E3F-613E6F0E67C9}"/>
              </a:ext>
            </a:extLst>
          </p:cNvPr>
          <p:cNvSpPr txBox="1"/>
          <p:nvPr/>
        </p:nvSpPr>
        <p:spPr>
          <a:xfrm>
            <a:off x="-381000" y="647700"/>
            <a:ext cx="12086993" cy="42584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kern="1200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AMARAVATHI QUANTUM VALLEY HACKTHON 2025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4BA783-4A6E-4898-AA00-6C712FDA2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0544" y="2409616"/>
            <a:ext cx="698184" cy="872148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38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7" name="Picture 6" descr="A person with a beard&#10;&#10;AI-generated content may be incorrect.">
            <a:extLst>
              <a:ext uri="{FF2B5EF4-FFF2-40B4-BE49-F238E27FC236}">
                <a16:creationId xmlns:a16="http://schemas.microsoft.com/office/drawing/2014/main" id="{7D763201-AD9A-440C-00D4-6C8A420D1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" r="621" b="1"/>
          <a:stretch>
            <a:fillRect/>
          </a:stretch>
        </p:blipFill>
        <p:spPr>
          <a:xfrm>
            <a:off x="12633507" y="10"/>
            <a:ext cx="5654493" cy="5769280"/>
          </a:xfrm>
          <a:custGeom>
            <a:avLst/>
            <a:gdLst/>
            <a:ahLst/>
            <a:cxnLst/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1893" y="5244483"/>
            <a:ext cx="0" cy="50292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4E6FECD-D6A0-D037-031A-944519D8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70" r="-3" b="-3"/>
          <a:stretch>
            <a:fillRect/>
          </a:stretch>
        </p:blipFill>
        <p:spPr>
          <a:xfrm>
            <a:off x="908534" y="3695700"/>
            <a:ext cx="7840061" cy="7552366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  <p:pic>
        <p:nvPicPr>
          <p:cNvPr id="5" name="Content Placeholder 4" descr="A person in a white shirt&#10;&#10;AI-generated content may be incorrect.">
            <a:extLst>
              <a:ext uri="{FF2B5EF4-FFF2-40B4-BE49-F238E27FC236}">
                <a16:creationId xmlns:a16="http://schemas.microsoft.com/office/drawing/2014/main" id="{D8CD389C-4C27-4034-D4A4-1E7C091D1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>
            <a:fillRect/>
          </a:stretch>
        </p:blipFill>
        <p:spPr>
          <a:xfrm>
            <a:off x="9588710" y="3341013"/>
            <a:ext cx="5654493" cy="5654493"/>
          </a:xfrm>
          <a:custGeom>
            <a:avLst/>
            <a:gdLst/>
            <a:ahLst/>
            <a:cxnLst/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15ED61-FC45-9FEE-0825-6EA3330C67FE}"/>
              </a:ext>
            </a:extLst>
          </p:cNvPr>
          <p:cNvSpPr txBox="1"/>
          <p:nvPr/>
        </p:nvSpPr>
        <p:spPr>
          <a:xfrm>
            <a:off x="15087600" y="308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92C8D-5D9A-3B26-8F30-D0199750C806}"/>
              </a:ext>
            </a:extLst>
          </p:cNvPr>
          <p:cNvSpPr/>
          <p:nvPr/>
        </p:nvSpPr>
        <p:spPr>
          <a:xfrm>
            <a:off x="1951893" y="5143500"/>
            <a:ext cx="45719" cy="5143500"/>
          </a:xfrm>
          <a:prstGeom prst="rect">
            <a:avLst/>
          </a:prstGeom>
          <a:solidFill>
            <a:srgbClr val="957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88901-997B-2541-3817-5EDCE02A1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1" t="-1838" r="30788" b="17406"/>
          <a:stretch>
            <a:fillRect/>
          </a:stretch>
        </p:blipFill>
        <p:spPr>
          <a:xfrm>
            <a:off x="13916226" y="5512973"/>
            <a:ext cx="4839761" cy="499329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2366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CB7F041-0A2B-FA69-0944-BC67540194EB}"/>
              </a:ext>
            </a:extLst>
          </p:cNvPr>
          <p:cNvSpPr txBox="1"/>
          <p:nvPr/>
        </p:nvSpPr>
        <p:spPr>
          <a:xfrm>
            <a:off x="1924152" y="909894"/>
            <a:ext cx="14439695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1"/>
              </a:lnSpc>
            </a:pPr>
            <a:r>
              <a:rPr lang="en-US" sz="8800" b="1" spc="-52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ea typeface="Telegraf"/>
                <a:cs typeface="Telegraf"/>
                <a:sym typeface="Telegraf"/>
              </a:rPr>
              <a:t>STATE  OF  ART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D1BE9B-7625-F3DF-B1E3-98C01FA3338F}"/>
              </a:ext>
            </a:extLst>
          </p:cNvPr>
          <p:cNvGrpSpPr/>
          <p:nvPr/>
        </p:nvGrpSpPr>
        <p:grpSpPr>
          <a:xfrm>
            <a:off x="0" y="114300"/>
            <a:ext cx="2895600" cy="1651162"/>
            <a:chOff x="3505200" y="564926"/>
            <a:chExt cx="8314552" cy="443772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B0FEF6-517C-4D4B-8EDB-62176F8D4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1EDAC7-3CEE-596F-3A4B-89D9373020D2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7854637-AA88-99AA-085C-FC5D6B9E8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75" y="2430567"/>
            <a:ext cx="10099724" cy="754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400" b="1" i="0" u="sng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CLASSICAL METHODS: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Dijkstra’s algorithm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OR-Tools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Limitation</a:t>
            </a:r>
            <a:r>
              <a:rPr lang="en-US" altLang="en-US" sz="4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Struggle with large-scale, 	real-time logistics scenarios.</a:t>
            </a:r>
            <a:endParaRPr kumimoji="0" lang="en-US" altLang="en-US" sz="4400" b="1" i="0" u="sng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400" b="1" u="sng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METAHEURISTICS: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 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 Colony Optimization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altLang="en-US" sz="4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complex or dynamic routing problems.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B8C17D0-553F-FB9C-3440-B9E41DE2B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489" y="1765462"/>
            <a:ext cx="7165986" cy="8342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0682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A8EE31-E65F-3107-8086-FCF7203B648E}"/>
              </a:ext>
            </a:extLst>
          </p:cNvPr>
          <p:cNvSpPr txBox="1"/>
          <p:nvPr/>
        </p:nvSpPr>
        <p:spPr>
          <a:xfrm>
            <a:off x="7956080" y="1638300"/>
            <a:ext cx="10058400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400" b="1" i="0" u="sng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QUANTUM APPROACHES: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sng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QUBO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Quantum Annealing, </a:t>
            </a:r>
            <a:endParaRPr lang="en-US" altLang="en-US" sz="40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QAOA</a:t>
            </a:r>
            <a:endParaRPr lang="en-US" altLang="en-US" sz="40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 Quantum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endParaRPr lang="en-US" altLang="en-US" sz="40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400" b="1" i="0" u="sng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GAP: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sng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tx2">
                    <a:lumMod val="75000"/>
                  </a:schemeClr>
                </a:solidFill>
              </a:rPr>
              <a:t>Integration issue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tx2">
                    <a:lumMod val="75000"/>
                  </a:schemeClr>
                </a:solidFill>
              </a:rPr>
              <a:t>Open challenge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tx2">
                    <a:lumMod val="50000"/>
                  </a:schemeClr>
                </a:solidFill>
              </a:rPr>
              <a:t>Hybrid Limitation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tx2">
                    <a:lumMod val="50000"/>
                  </a:schemeClr>
                </a:solidFill>
              </a:rPr>
              <a:t>Scalability Issues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CB68B-95FE-FAFD-0214-000EB803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406" t="28869" r="23125" b="33943"/>
          <a:stretch>
            <a:fillRect/>
          </a:stretch>
        </p:blipFill>
        <p:spPr>
          <a:xfrm>
            <a:off x="0" y="114300"/>
            <a:ext cx="2826015" cy="1122546"/>
          </a:xfrm>
          <a:prstGeom prst="rect">
            <a:avLst/>
          </a:prstGeom>
        </p:spPr>
      </p:pic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B29DBDAF-8D74-9076-3BE4-637421E2E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1638300"/>
            <a:ext cx="6953956" cy="838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EFF045B3-8C95-7C0A-BF27-DB4D332CA966}"/>
              </a:ext>
            </a:extLst>
          </p:cNvPr>
          <p:cNvSpPr txBox="1"/>
          <p:nvPr/>
        </p:nvSpPr>
        <p:spPr>
          <a:xfrm>
            <a:off x="3200400" y="567463"/>
            <a:ext cx="14439695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1"/>
              </a:lnSpc>
            </a:pPr>
            <a:r>
              <a:rPr lang="en-IN" sz="88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CUTTING-EDGE TECHNOLOGY</a:t>
            </a:r>
            <a:endParaRPr lang="en-US" sz="8800" b="1" spc="-520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116405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28520"/>
            <a:ext cx="18287999" cy="9158480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15EC2EBF-860C-D0F7-9300-2F7D9131DD6D}"/>
              </a:ext>
            </a:extLst>
          </p:cNvPr>
          <p:cNvSpPr txBox="1"/>
          <p:nvPr/>
        </p:nvSpPr>
        <p:spPr>
          <a:xfrm>
            <a:off x="4155896" y="751135"/>
            <a:ext cx="16154400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1"/>
              </a:lnSpc>
            </a:pPr>
            <a:r>
              <a:rPr lang="en-IN" sz="88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BLOCK DIAGRAM &amp; PROPOSAL</a:t>
            </a:r>
            <a:endParaRPr lang="en-US" sz="8800" b="1" spc="-520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  <a:ea typeface="Telegraf"/>
              <a:cs typeface="Telegraf"/>
              <a:sym typeface="Telegraf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54D81-C096-128A-A431-689C94B611FA}"/>
              </a:ext>
            </a:extLst>
          </p:cNvPr>
          <p:cNvGrpSpPr/>
          <p:nvPr/>
        </p:nvGrpSpPr>
        <p:grpSpPr>
          <a:xfrm>
            <a:off x="0" y="114300"/>
            <a:ext cx="2895600" cy="1651162"/>
            <a:chOff x="3505200" y="564926"/>
            <a:chExt cx="8314552" cy="44377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3999623-2AA8-8458-2BA7-6AAA28F5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4652F7-75DA-F30C-BB9D-80A8C476D3F2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517A36-AE4C-9E6C-CF8F-4BA68F3FBDD5}"/>
              </a:ext>
            </a:extLst>
          </p:cNvPr>
          <p:cNvGrpSpPr/>
          <p:nvPr/>
        </p:nvGrpSpPr>
        <p:grpSpPr>
          <a:xfrm>
            <a:off x="2971800" y="2270892"/>
            <a:ext cx="13128338" cy="7714299"/>
            <a:chOff x="1612635" y="669262"/>
            <a:chExt cx="5958781" cy="5570561"/>
          </a:xfrm>
        </p:grpSpPr>
        <p:sp>
          <p:nvSpPr>
            <p:cNvPr id="22" name="Rounded Rectangle 1">
              <a:extLst>
                <a:ext uri="{FF2B5EF4-FFF2-40B4-BE49-F238E27FC236}">
                  <a16:creationId xmlns:a16="http://schemas.microsoft.com/office/drawing/2014/main" id="{A012FE5D-ADEC-1E02-EF31-16B0D98B1997}"/>
                </a:ext>
              </a:extLst>
            </p:cNvPr>
            <p:cNvSpPr/>
            <p:nvPr/>
          </p:nvSpPr>
          <p:spPr>
            <a:xfrm>
              <a:off x="3591869" y="1022731"/>
              <a:ext cx="1188720" cy="1258192"/>
            </a:xfrm>
            <a:custGeom>
              <a:avLst/>
              <a:gdLst/>
              <a:ahLst/>
              <a:cxnLst/>
              <a:rect l="0" t="0" r="0" b="0"/>
              <a:pathLst>
                <a:path w="1188720" h="1258192">
                  <a:moveTo>
                    <a:pt x="0" y="1080654"/>
                  </a:moveTo>
                  <a:lnTo>
                    <a:pt x="0" y="1258192"/>
                  </a:lnTo>
                  <a:lnTo>
                    <a:pt x="270163" y="1026621"/>
                  </a:lnTo>
                  <a:lnTo>
                    <a:pt x="540327" y="1258192"/>
                  </a:lnTo>
                  <a:lnTo>
                    <a:pt x="540327" y="1080654"/>
                  </a:lnTo>
                  <a:cubicBezTo>
                    <a:pt x="540327" y="879238"/>
                    <a:pt x="678088" y="709994"/>
                    <a:pt x="864523" y="662008"/>
                  </a:cubicBezTo>
                  <a:lnTo>
                    <a:pt x="864523" y="756458"/>
                  </a:lnTo>
                  <a:lnTo>
                    <a:pt x="1188720" y="378229"/>
                  </a:lnTo>
                  <a:lnTo>
                    <a:pt x="864523" y="0"/>
                  </a:lnTo>
                  <a:lnTo>
                    <a:pt x="864523" y="114000"/>
                  </a:lnTo>
                  <a:cubicBezTo>
                    <a:pt x="378233" y="167758"/>
                    <a:pt x="0" y="580036"/>
                    <a:pt x="0" y="1080654"/>
                  </a:cubicBezTo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ounded Rectangle 2">
              <a:extLst>
                <a:ext uri="{FF2B5EF4-FFF2-40B4-BE49-F238E27FC236}">
                  <a16:creationId xmlns:a16="http://schemas.microsoft.com/office/drawing/2014/main" id="{FFFB6A28-A8F5-7B6B-0772-2855E5C042BF}"/>
                </a:ext>
              </a:extLst>
            </p:cNvPr>
            <p:cNvSpPr/>
            <p:nvPr/>
          </p:nvSpPr>
          <p:spPr>
            <a:xfrm>
              <a:off x="3591869" y="1022731"/>
              <a:ext cx="1188720" cy="1258190"/>
            </a:xfrm>
            <a:custGeom>
              <a:avLst/>
              <a:gdLst/>
              <a:ahLst/>
              <a:cxnLst/>
              <a:rect l="0" t="0" r="0" b="0"/>
              <a:pathLst>
                <a:path w="1188720" h="1258190">
                  <a:moveTo>
                    <a:pt x="0" y="1080654"/>
                  </a:moveTo>
                  <a:lnTo>
                    <a:pt x="0" y="1258190"/>
                  </a:lnTo>
                  <a:lnTo>
                    <a:pt x="270163" y="1026621"/>
                  </a:lnTo>
                  <a:lnTo>
                    <a:pt x="540327" y="1258190"/>
                  </a:lnTo>
                  <a:lnTo>
                    <a:pt x="540327" y="1080654"/>
                  </a:lnTo>
                  <a:cubicBezTo>
                    <a:pt x="540327" y="879237"/>
                    <a:pt x="678086" y="709996"/>
                    <a:pt x="864523" y="662010"/>
                  </a:cubicBezTo>
                  <a:lnTo>
                    <a:pt x="864523" y="756458"/>
                  </a:lnTo>
                  <a:lnTo>
                    <a:pt x="1188720" y="378229"/>
                  </a:lnTo>
                  <a:lnTo>
                    <a:pt x="864523" y="0"/>
                  </a:lnTo>
                  <a:lnTo>
                    <a:pt x="864523" y="114000"/>
                  </a:lnTo>
                  <a:cubicBezTo>
                    <a:pt x="378234" y="167757"/>
                    <a:pt x="0" y="580035"/>
                    <a:pt x="0" y="1080654"/>
                  </a:cubicBezTo>
                  <a:close/>
                </a:path>
              </a:pathLst>
            </a:custGeom>
            <a:noFill/>
            <a:ln w="6753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Rounded Rectangle 3">
              <a:extLst>
                <a:ext uri="{FF2B5EF4-FFF2-40B4-BE49-F238E27FC236}">
                  <a16:creationId xmlns:a16="http://schemas.microsoft.com/office/drawing/2014/main" id="{B27FFCC5-136D-DEE7-495C-3A9D9785BB64}"/>
                </a:ext>
              </a:extLst>
            </p:cNvPr>
            <p:cNvSpPr/>
            <p:nvPr/>
          </p:nvSpPr>
          <p:spPr>
            <a:xfrm>
              <a:off x="3483803" y="2049348"/>
              <a:ext cx="756458" cy="1096094"/>
            </a:xfrm>
            <a:custGeom>
              <a:avLst/>
              <a:gdLst/>
              <a:ahLst/>
              <a:cxnLst/>
              <a:rect l="0" t="0" r="0" b="0"/>
              <a:pathLst>
                <a:path w="756458" h="1096094">
                  <a:moveTo>
                    <a:pt x="108065" y="231570"/>
                  </a:moveTo>
                  <a:lnTo>
                    <a:pt x="0" y="324196"/>
                  </a:lnTo>
                  <a:lnTo>
                    <a:pt x="108065" y="324196"/>
                  </a:lnTo>
                  <a:lnTo>
                    <a:pt x="108065" y="1096094"/>
                  </a:lnTo>
                  <a:lnTo>
                    <a:pt x="378229" y="864523"/>
                  </a:lnTo>
                  <a:lnTo>
                    <a:pt x="648392" y="1096094"/>
                  </a:lnTo>
                  <a:lnTo>
                    <a:pt x="648392" y="324196"/>
                  </a:lnTo>
                  <a:lnTo>
                    <a:pt x="756458" y="324196"/>
                  </a:lnTo>
                  <a:lnTo>
                    <a:pt x="648392" y="231570"/>
                  </a:lnTo>
                  <a:lnTo>
                    <a:pt x="378229" y="0"/>
                  </a:lnTo>
                  <a:lnTo>
                    <a:pt x="108065" y="231570"/>
                  </a:lnTo>
                </a:path>
              </a:pathLst>
            </a:custGeom>
            <a:solidFill>
              <a:srgbClr val="43DD9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105BE12A-1861-F8B6-0429-2AC8B431F1A7}"/>
                </a:ext>
              </a:extLst>
            </p:cNvPr>
            <p:cNvSpPr/>
            <p:nvPr/>
          </p:nvSpPr>
          <p:spPr>
            <a:xfrm>
              <a:off x="3483803" y="2049348"/>
              <a:ext cx="756458" cy="1096092"/>
            </a:xfrm>
            <a:custGeom>
              <a:avLst/>
              <a:gdLst/>
              <a:ahLst/>
              <a:cxnLst/>
              <a:rect l="0" t="0" r="0" b="0"/>
              <a:pathLst>
                <a:path w="756458" h="1096092">
                  <a:moveTo>
                    <a:pt x="0" y="324196"/>
                  </a:moveTo>
                  <a:lnTo>
                    <a:pt x="108065" y="324196"/>
                  </a:lnTo>
                  <a:lnTo>
                    <a:pt x="108065" y="1096092"/>
                  </a:lnTo>
                  <a:lnTo>
                    <a:pt x="378229" y="864523"/>
                  </a:lnTo>
                  <a:lnTo>
                    <a:pt x="648392" y="1096092"/>
                  </a:lnTo>
                  <a:lnTo>
                    <a:pt x="648392" y="324196"/>
                  </a:lnTo>
                  <a:lnTo>
                    <a:pt x="756458" y="324196"/>
                  </a:lnTo>
                  <a:lnTo>
                    <a:pt x="378229" y="0"/>
                  </a:lnTo>
                  <a:lnTo>
                    <a:pt x="0" y="324196"/>
                  </a:lnTo>
                  <a:close/>
                </a:path>
              </a:pathLst>
            </a:custGeom>
            <a:noFill/>
            <a:ln w="6753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Rounded Rectangle 5">
              <a:extLst>
                <a:ext uri="{FF2B5EF4-FFF2-40B4-BE49-F238E27FC236}">
                  <a16:creationId xmlns:a16="http://schemas.microsoft.com/office/drawing/2014/main" id="{639EBA0C-C949-B39F-12DC-8F5620637E84}"/>
                </a:ext>
              </a:extLst>
            </p:cNvPr>
            <p:cNvSpPr/>
            <p:nvPr/>
          </p:nvSpPr>
          <p:spPr>
            <a:xfrm>
              <a:off x="3483803" y="2913872"/>
              <a:ext cx="756458" cy="1096094"/>
            </a:xfrm>
            <a:custGeom>
              <a:avLst/>
              <a:gdLst/>
              <a:ahLst/>
              <a:cxnLst/>
              <a:rect l="0" t="0" r="0" b="0"/>
              <a:pathLst>
                <a:path w="756458" h="1096094">
                  <a:moveTo>
                    <a:pt x="108065" y="1096094"/>
                  </a:moveTo>
                  <a:lnTo>
                    <a:pt x="378229" y="864523"/>
                  </a:lnTo>
                  <a:lnTo>
                    <a:pt x="648392" y="1096094"/>
                  </a:lnTo>
                  <a:lnTo>
                    <a:pt x="648392" y="324196"/>
                  </a:lnTo>
                  <a:lnTo>
                    <a:pt x="756458" y="324196"/>
                  </a:lnTo>
                  <a:lnTo>
                    <a:pt x="648392" y="231570"/>
                  </a:lnTo>
                  <a:lnTo>
                    <a:pt x="378229" y="0"/>
                  </a:lnTo>
                  <a:lnTo>
                    <a:pt x="108065" y="231570"/>
                  </a:lnTo>
                  <a:lnTo>
                    <a:pt x="0" y="324196"/>
                  </a:lnTo>
                  <a:lnTo>
                    <a:pt x="108065" y="324196"/>
                  </a:lnTo>
                  <a:lnTo>
                    <a:pt x="108065" y="1096094"/>
                  </a:lnTo>
                </a:path>
              </a:pathLst>
            </a:custGeom>
            <a:solidFill>
              <a:srgbClr val="1AC3FB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3E3DC560-1E4E-312E-F777-004B552319EC}"/>
                </a:ext>
              </a:extLst>
            </p:cNvPr>
            <p:cNvSpPr/>
            <p:nvPr/>
          </p:nvSpPr>
          <p:spPr>
            <a:xfrm>
              <a:off x="3483803" y="2913872"/>
              <a:ext cx="756458" cy="1096092"/>
            </a:xfrm>
            <a:custGeom>
              <a:avLst/>
              <a:gdLst/>
              <a:ahLst/>
              <a:cxnLst/>
              <a:rect l="0" t="0" r="0" b="0"/>
              <a:pathLst>
                <a:path w="756458" h="1096092">
                  <a:moveTo>
                    <a:pt x="108065" y="1096092"/>
                  </a:moveTo>
                  <a:lnTo>
                    <a:pt x="378229" y="864523"/>
                  </a:lnTo>
                  <a:lnTo>
                    <a:pt x="648392" y="1096092"/>
                  </a:lnTo>
                  <a:lnTo>
                    <a:pt x="648392" y="324196"/>
                  </a:lnTo>
                  <a:lnTo>
                    <a:pt x="756458" y="324196"/>
                  </a:lnTo>
                  <a:lnTo>
                    <a:pt x="378229" y="0"/>
                  </a:lnTo>
                  <a:lnTo>
                    <a:pt x="0" y="324196"/>
                  </a:lnTo>
                  <a:lnTo>
                    <a:pt x="108065" y="324196"/>
                  </a:lnTo>
                  <a:lnTo>
                    <a:pt x="108065" y="1096092"/>
                  </a:lnTo>
                  <a:close/>
                </a:path>
              </a:pathLst>
            </a:custGeom>
            <a:noFill/>
            <a:ln w="6753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Rounded Rectangle 7">
              <a:extLst>
                <a:ext uri="{FF2B5EF4-FFF2-40B4-BE49-F238E27FC236}">
                  <a16:creationId xmlns:a16="http://schemas.microsoft.com/office/drawing/2014/main" id="{19E0488F-B10E-886D-86A1-DD10BCB5C891}"/>
                </a:ext>
              </a:extLst>
            </p:cNvPr>
            <p:cNvSpPr/>
            <p:nvPr/>
          </p:nvSpPr>
          <p:spPr>
            <a:xfrm>
              <a:off x="3483803" y="3778396"/>
              <a:ext cx="756458" cy="1248471"/>
            </a:xfrm>
            <a:custGeom>
              <a:avLst/>
              <a:gdLst/>
              <a:ahLst/>
              <a:cxnLst/>
              <a:rect l="0" t="0" r="0" b="0"/>
              <a:pathLst>
                <a:path w="756458" h="1248471">
                  <a:moveTo>
                    <a:pt x="108065" y="324196"/>
                  </a:moveTo>
                  <a:lnTo>
                    <a:pt x="108065" y="864523"/>
                  </a:lnTo>
                  <a:cubicBezTo>
                    <a:pt x="108065" y="1000879"/>
                    <a:pt x="136126" y="1130684"/>
                    <a:pt x="186786" y="1248471"/>
                  </a:cubicBezTo>
                  <a:lnTo>
                    <a:pt x="297180" y="934973"/>
                  </a:lnTo>
                  <a:lnTo>
                    <a:pt x="671761" y="1005085"/>
                  </a:lnTo>
                  <a:cubicBezTo>
                    <a:pt x="656614" y="961017"/>
                    <a:pt x="648392" y="913729"/>
                    <a:pt x="648392" y="864523"/>
                  </a:cubicBezTo>
                  <a:lnTo>
                    <a:pt x="648392" y="324196"/>
                  </a:lnTo>
                  <a:lnTo>
                    <a:pt x="756458" y="324196"/>
                  </a:lnTo>
                  <a:lnTo>
                    <a:pt x="378229" y="0"/>
                  </a:lnTo>
                  <a:lnTo>
                    <a:pt x="0" y="324196"/>
                  </a:lnTo>
                  <a:lnTo>
                    <a:pt x="108065" y="324196"/>
                  </a:lnTo>
                </a:path>
              </a:pathLst>
            </a:custGeom>
            <a:solidFill>
              <a:srgbClr val="8769FD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Rounded Rectangle 8">
              <a:extLst>
                <a:ext uri="{FF2B5EF4-FFF2-40B4-BE49-F238E27FC236}">
                  <a16:creationId xmlns:a16="http://schemas.microsoft.com/office/drawing/2014/main" id="{360E93D0-F6BE-126D-9472-EB4B03F5A15E}"/>
                </a:ext>
              </a:extLst>
            </p:cNvPr>
            <p:cNvSpPr/>
            <p:nvPr/>
          </p:nvSpPr>
          <p:spPr>
            <a:xfrm>
              <a:off x="3483803" y="3778396"/>
              <a:ext cx="756458" cy="1248472"/>
            </a:xfrm>
            <a:custGeom>
              <a:avLst/>
              <a:gdLst/>
              <a:ahLst/>
              <a:cxnLst/>
              <a:rect l="0" t="0" r="0" b="0"/>
              <a:pathLst>
                <a:path w="756458" h="1248472">
                  <a:moveTo>
                    <a:pt x="108065" y="324196"/>
                  </a:moveTo>
                  <a:lnTo>
                    <a:pt x="108065" y="864523"/>
                  </a:lnTo>
                  <a:cubicBezTo>
                    <a:pt x="108065" y="1000880"/>
                    <a:pt x="136126" y="1130683"/>
                    <a:pt x="186788" y="1248472"/>
                  </a:cubicBezTo>
                  <a:lnTo>
                    <a:pt x="297180" y="934975"/>
                  </a:lnTo>
                  <a:lnTo>
                    <a:pt x="671760" y="1005084"/>
                  </a:lnTo>
                  <a:cubicBezTo>
                    <a:pt x="656614" y="961017"/>
                    <a:pt x="648392" y="913730"/>
                    <a:pt x="648392" y="864523"/>
                  </a:cubicBezTo>
                  <a:lnTo>
                    <a:pt x="648392" y="324196"/>
                  </a:lnTo>
                  <a:lnTo>
                    <a:pt x="756458" y="324196"/>
                  </a:lnTo>
                  <a:lnTo>
                    <a:pt x="378229" y="0"/>
                  </a:lnTo>
                  <a:lnTo>
                    <a:pt x="0" y="324196"/>
                  </a:lnTo>
                  <a:lnTo>
                    <a:pt x="108065" y="324196"/>
                  </a:lnTo>
                  <a:close/>
                </a:path>
              </a:pathLst>
            </a:custGeom>
            <a:noFill/>
            <a:ln w="6753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C53C7F8-16B6-AC83-A125-3A7B3843FA60}"/>
                </a:ext>
              </a:extLst>
            </p:cNvPr>
            <p:cNvSpPr/>
            <p:nvPr/>
          </p:nvSpPr>
          <p:spPr>
            <a:xfrm>
              <a:off x="3615526" y="4713373"/>
              <a:ext cx="1835734" cy="902139"/>
            </a:xfrm>
            <a:custGeom>
              <a:avLst/>
              <a:gdLst/>
              <a:ahLst/>
              <a:cxnLst/>
              <a:rect l="0" t="0" r="0" b="0"/>
              <a:pathLst>
                <a:path w="1835734" h="902139">
                  <a:moveTo>
                    <a:pt x="55063" y="313497"/>
                  </a:moveTo>
                  <a:lnTo>
                    <a:pt x="0" y="469877"/>
                  </a:lnTo>
                  <a:lnTo>
                    <a:pt x="103256" y="410261"/>
                  </a:lnTo>
                  <a:cubicBezTo>
                    <a:pt x="270613" y="704046"/>
                    <a:pt x="586637" y="902139"/>
                    <a:pt x="948931" y="902139"/>
                  </a:cubicBezTo>
                  <a:cubicBezTo>
                    <a:pt x="1343510" y="902139"/>
                    <a:pt x="1683209" y="667169"/>
                    <a:pt x="1835734" y="329518"/>
                  </a:cubicBezTo>
                  <a:lnTo>
                    <a:pt x="1462242" y="399423"/>
                  </a:lnTo>
                  <a:lnTo>
                    <a:pt x="1351939" y="86182"/>
                  </a:lnTo>
                  <a:cubicBezTo>
                    <a:pt x="1289202" y="247487"/>
                    <a:pt x="1132417" y="361812"/>
                    <a:pt x="948931" y="361812"/>
                  </a:cubicBezTo>
                  <a:cubicBezTo>
                    <a:pt x="786617" y="361812"/>
                    <a:pt x="645200" y="272347"/>
                    <a:pt x="571292" y="140039"/>
                  </a:cubicBezTo>
                  <a:lnTo>
                    <a:pt x="655110" y="91648"/>
                  </a:lnTo>
                  <a:lnTo>
                    <a:pt x="540039" y="70107"/>
                  </a:lnTo>
                  <a:lnTo>
                    <a:pt x="165457" y="0"/>
                  </a:lnTo>
                  <a:lnTo>
                    <a:pt x="55063" y="313497"/>
                  </a:lnTo>
                </a:path>
              </a:pathLst>
            </a:custGeom>
            <a:solidFill>
              <a:srgbClr val="CB68F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1" name="Rounded Rectangle 10">
              <a:extLst>
                <a:ext uri="{FF2B5EF4-FFF2-40B4-BE49-F238E27FC236}">
                  <a16:creationId xmlns:a16="http://schemas.microsoft.com/office/drawing/2014/main" id="{F6B68B37-D673-50F7-8278-B490CF74C87A}"/>
                </a:ext>
              </a:extLst>
            </p:cNvPr>
            <p:cNvSpPr/>
            <p:nvPr/>
          </p:nvSpPr>
          <p:spPr>
            <a:xfrm>
              <a:off x="3615526" y="4713373"/>
              <a:ext cx="1835735" cy="902137"/>
            </a:xfrm>
            <a:custGeom>
              <a:avLst/>
              <a:gdLst/>
              <a:ahLst/>
              <a:cxnLst/>
              <a:rect l="0" t="0" r="0" b="0"/>
              <a:pathLst>
                <a:path w="1835735" h="902137">
                  <a:moveTo>
                    <a:pt x="0" y="469876"/>
                  </a:moveTo>
                  <a:lnTo>
                    <a:pt x="103254" y="410262"/>
                  </a:lnTo>
                  <a:cubicBezTo>
                    <a:pt x="270611" y="704044"/>
                    <a:pt x="586638" y="902137"/>
                    <a:pt x="948932" y="902137"/>
                  </a:cubicBezTo>
                  <a:cubicBezTo>
                    <a:pt x="1343510" y="902137"/>
                    <a:pt x="1683208" y="667166"/>
                    <a:pt x="1835735" y="329517"/>
                  </a:cubicBezTo>
                  <a:lnTo>
                    <a:pt x="1462243" y="399423"/>
                  </a:lnTo>
                  <a:lnTo>
                    <a:pt x="1351941" y="86182"/>
                  </a:lnTo>
                  <a:cubicBezTo>
                    <a:pt x="1289204" y="247485"/>
                    <a:pt x="1132419" y="361809"/>
                    <a:pt x="948932" y="361809"/>
                  </a:cubicBezTo>
                  <a:cubicBezTo>
                    <a:pt x="786617" y="361809"/>
                    <a:pt x="645198" y="272347"/>
                    <a:pt x="571293" y="140040"/>
                  </a:cubicBezTo>
                  <a:lnTo>
                    <a:pt x="655112" y="91647"/>
                  </a:lnTo>
                  <a:lnTo>
                    <a:pt x="165457" y="0"/>
                  </a:lnTo>
                  <a:lnTo>
                    <a:pt x="0" y="469876"/>
                  </a:lnTo>
                  <a:close/>
                </a:path>
              </a:pathLst>
            </a:custGeom>
            <a:noFill/>
            <a:ln w="6753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" name="Rounded Rectangle 11">
              <a:extLst>
                <a:ext uri="{FF2B5EF4-FFF2-40B4-BE49-F238E27FC236}">
                  <a16:creationId xmlns:a16="http://schemas.microsoft.com/office/drawing/2014/main" id="{D39C8AB2-3568-7145-7180-295B7D14EC3B}"/>
                </a:ext>
              </a:extLst>
            </p:cNvPr>
            <p:cNvSpPr/>
            <p:nvPr/>
          </p:nvSpPr>
          <p:spPr>
            <a:xfrm>
              <a:off x="4912312" y="3871021"/>
              <a:ext cx="655110" cy="1241771"/>
            </a:xfrm>
            <a:custGeom>
              <a:avLst/>
              <a:gdLst/>
              <a:ahLst/>
              <a:cxnLst/>
              <a:rect l="0" t="0" r="0" b="0"/>
              <a:pathLst>
                <a:path w="655110" h="1241771">
                  <a:moveTo>
                    <a:pt x="354571" y="231570"/>
                  </a:moveTo>
                  <a:lnTo>
                    <a:pt x="84408" y="0"/>
                  </a:lnTo>
                  <a:lnTo>
                    <a:pt x="84408" y="771898"/>
                  </a:lnTo>
                  <a:cubicBezTo>
                    <a:pt x="84408" y="787864"/>
                    <a:pt x="83543" y="803633"/>
                    <a:pt x="81855" y="819154"/>
                  </a:cubicBezTo>
                  <a:lnTo>
                    <a:pt x="0" y="771893"/>
                  </a:lnTo>
                  <a:lnTo>
                    <a:pt x="165457" y="1241771"/>
                  </a:lnTo>
                  <a:lnTo>
                    <a:pt x="655110" y="1150122"/>
                  </a:lnTo>
                  <a:lnTo>
                    <a:pt x="568055" y="1099863"/>
                  </a:lnTo>
                  <a:cubicBezTo>
                    <a:pt x="604747" y="997394"/>
                    <a:pt x="624735" y="886978"/>
                    <a:pt x="624735" y="771898"/>
                  </a:cubicBezTo>
                  <a:lnTo>
                    <a:pt x="624735" y="0"/>
                  </a:lnTo>
                  <a:lnTo>
                    <a:pt x="354571" y="231570"/>
                  </a:lnTo>
                </a:path>
              </a:pathLst>
            </a:custGeom>
            <a:solidFill>
              <a:srgbClr val="F366BB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3" name="Rounded Rectangle 12">
              <a:extLst>
                <a:ext uri="{FF2B5EF4-FFF2-40B4-BE49-F238E27FC236}">
                  <a16:creationId xmlns:a16="http://schemas.microsoft.com/office/drawing/2014/main" id="{3013F6B1-B306-A4E5-6636-4B7160FA150E}"/>
                </a:ext>
              </a:extLst>
            </p:cNvPr>
            <p:cNvSpPr/>
            <p:nvPr/>
          </p:nvSpPr>
          <p:spPr>
            <a:xfrm>
              <a:off x="4912312" y="3871021"/>
              <a:ext cx="655112" cy="1241772"/>
            </a:xfrm>
            <a:custGeom>
              <a:avLst/>
              <a:gdLst/>
              <a:ahLst/>
              <a:cxnLst/>
              <a:rect l="0" t="0" r="0" b="0"/>
              <a:pathLst>
                <a:path w="655112" h="1241772">
                  <a:moveTo>
                    <a:pt x="354572" y="231568"/>
                  </a:moveTo>
                  <a:lnTo>
                    <a:pt x="84409" y="0"/>
                  </a:lnTo>
                  <a:lnTo>
                    <a:pt x="84409" y="771896"/>
                  </a:lnTo>
                  <a:cubicBezTo>
                    <a:pt x="84409" y="787866"/>
                    <a:pt x="83542" y="803633"/>
                    <a:pt x="81855" y="819154"/>
                  </a:cubicBezTo>
                  <a:lnTo>
                    <a:pt x="0" y="771895"/>
                  </a:lnTo>
                  <a:lnTo>
                    <a:pt x="165458" y="1241772"/>
                  </a:lnTo>
                  <a:lnTo>
                    <a:pt x="655112" y="1150124"/>
                  </a:lnTo>
                  <a:lnTo>
                    <a:pt x="568053" y="1099861"/>
                  </a:lnTo>
                  <a:cubicBezTo>
                    <a:pt x="604747" y="997396"/>
                    <a:pt x="624736" y="886980"/>
                    <a:pt x="624736" y="771896"/>
                  </a:cubicBezTo>
                  <a:lnTo>
                    <a:pt x="624736" y="0"/>
                  </a:lnTo>
                  <a:lnTo>
                    <a:pt x="354572" y="231568"/>
                  </a:lnTo>
                  <a:close/>
                </a:path>
              </a:pathLst>
            </a:custGeom>
            <a:noFill/>
            <a:ln w="6753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4" name="Rounded Rectangle 13">
              <a:extLst>
                <a:ext uri="{FF2B5EF4-FFF2-40B4-BE49-F238E27FC236}">
                  <a16:creationId xmlns:a16="http://schemas.microsoft.com/office/drawing/2014/main" id="{E3CFCF9C-EB07-47DE-5D02-9AC8DCE6C9BB}"/>
                </a:ext>
              </a:extLst>
            </p:cNvPr>
            <p:cNvSpPr/>
            <p:nvPr/>
          </p:nvSpPr>
          <p:spPr>
            <a:xfrm>
              <a:off x="4888654" y="3006498"/>
              <a:ext cx="756458" cy="1096094"/>
            </a:xfrm>
            <a:custGeom>
              <a:avLst/>
              <a:gdLst/>
              <a:ahLst/>
              <a:cxnLst/>
              <a:rect l="0" t="0" r="0" b="0"/>
              <a:pathLst>
                <a:path w="756458" h="1096094">
                  <a:moveTo>
                    <a:pt x="648392" y="0"/>
                  </a:moveTo>
                  <a:lnTo>
                    <a:pt x="378229" y="231570"/>
                  </a:lnTo>
                  <a:lnTo>
                    <a:pt x="108065" y="0"/>
                  </a:lnTo>
                  <a:lnTo>
                    <a:pt x="108065" y="771898"/>
                  </a:lnTo>
                  <a:lnTo>
                    <a:pt x="0" y="771898"/>
                  </a:lnTo>
                  <a:lnTo>
                    <a:pt x="108065" y="864523"/>
                  </a:lnTo>
                  <a:lnTo>
                    <a:pt x="378229" y="1096094"/>
                  </a:lnTo>
                  <a:lnTo>
                    <a:pt x="648392" y="864523"/>
                  </a:lnTo>
                  <a:lnTo>
                    <a:pt x="756458" y="771898"/>
                  </a:lnTo>
                  <a:lnTo>
                    <a:pt x="648392" y="771898"/>
                  </a:lnTo>
                  <a:lnTo>
                    <a:pt x="648392" y="0"/>
                  </a:lnTo>
                </a:path>
              </a:pathLst>
            </a:custGeom>
            <a:solidFill>
              <a:srgbClr val="FB676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5" name="Rounded Rectangle 14">
              <a:extLst>
                <a:ext uri="{FF2B5EF4-FFF2-40B4-BE49-F238E27FC236}">
                  <a16:creationId xmlns:a16="http://schemas.microsoft.com/office/drawing/2014/main" id="{F6E60888-5CDA-31A8-F214-357B818262B7}"/>
                </a:ext>
              </a:extLst>
            </p:cNvPr>
            <p:cNvSpPr/>
            <p:nvPr/>
          </p:nvSpPr>
          <p:spPr>
            <a:xfrm>
              <a:off x="4888654" y="3006498"/>
              <a:ext cx="756458" cy="1096092"/>
            </a:xfrm>
            <a:custGeom>
              <a:avLst/>
              <a:gdLst/>
              <a:ahLst/>
              <a:cxnLst/>
              <a:rect l="0" t="0" r="0" b="0"/>
              <a:pathLst>
                <a:path w="756458" h="1096092">
                  <a:moveTo>
                    <a:pt x="648392" y="0"/>
                  </a:moveTo>
                  <a:lnTo>
                    <a:pt x="378229" y="231568"/>
                  </a:lnTo>
                  <a:lnTo>
                    <a:pt x="108065" y="0"/>
                  </a:lnTo>
                  <a:lnTo>
                    <a:pt x="108065" y="771896"/>
                  </a:lnTo>
                  <a:lnTo>
                    <a:pt x="0" y="771896"/>
                  </a:lnTo>
                  <a:lnTo>
                    <a:pt x="378229" y="1096092"/>
                  </a:lnTo>
                  <a:lnTo>
                    <a:pt x="756458" y="771896"/>
                  </a:lnTo>
                  <a:lnTo>
                    <a:pt x="648392" y="771896"/>
                  </a:lnTo>
                  <a:lnTo>
                    <a:pt x="648392" y="0"/>
                  </a:lnTo>
                  <a:close/>
                </a:path>
              </a:pathLst>
            </a:custGeom>
            <a:noFill/>
            <a:ln w="6753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6" name="Rounded Rectangle 15">
              <a:extLst>
                <a:ext uri="{FF2B5EF4-FFF2-40B4-BE49-F238E27FC236}">
                  <a16:creationId xmlns:a16="http://schemas.microsoft.com/office/drawing/2014/main" id="{1130C444-4E87-8EB7-02CF-D0A072583EC5}"/>
                </a:ext>
              </a:extLst>
            </p:cNvPr>
            <p:cNvSpPr/>
            <p:nvPr/>
          </p:nvSpPr>
          <p:spPr>
            <a:xfrm>
              <a:off x="4888654" y="2136413"/>
              <a:ext cx="756458" cy="1101655"/>
            </a:xfrm>
            <a:custGeom>
              <a:avLst/>
              <a:gdLst/>
              <a:ahLst/>
              <a:cxnLst/>
              <a:rect l="0" t="0" r="0" b="0"/>
              <a:pathLst>
                <a:path w="756458" h="1101655">
                  <a:moveTo>
                    <a:pt x="378229" y="237131"/>
                  </a:moveTo>
                  <a:lnTo>
                    <a:pt x="101577" y="0"/>
                  </a:lnTo>
                  <a:cubicBezTo>
                    <a:pt x="105841" y="24368"/>
                    <a:pt x="108065" y="49439"/>
                    <a:pt x="108065" y="75033"/>
                  </a:cubicBezTo>
                  <a:lnTo>
                    <a:pt x="108065" y="777458"/>
                  </a:lnTo>
                  <a:lnTo>
                    <a:pt x="0" y="777458"/>
                  </a:lnTo>
                  <a:lnTo>
                    <a:pt x="108065" y="870084"/>
                  </a:lnTo>
                  <a:lnTo>
                    <a:pt x="378229" y="1101655"/>
                  </a:lnTo>
                  <a:lnTo>
                    <a:pt x="648392" y="870084"/>
                  </a:lnTo>
                  <a:lnTo>
                    <a:pt x="756458" y="777458"/>
                  </a:lnTo>
                  <a:lnTo>
                    <a:pt x="648392" y="777458"/>
                  </a:lnTo>
                  <a:lnTo>
                    <a:pt x="648392" y="75033"/>
                  </a:lnTo>
                  <a:cubicBezTo>
                    <a:pt x="648392" y="52344"/>
                    <a:pt x="647613" y="29839"/>
                    <a:pt x="646087" y="7537"/>
                  </a:cubicBezTo>
                  <a:lnTo>
                    <a:pt x="378229" y="237131"/>
                  </a:lnTo>
                </a:path>
              </a:pathLst>
            </a:custGeom>
            <a:solidFill>
              <a:srgbClr val="F7943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7" name="Rounded Rectangle 16">
              <a:extLst>
                <a:ext uri="{FF2B5EF4-FFF2-40B4-BE49-F238E27FC236}">
                  <a16:creationId xmlns:a16="http://schemas.microsoft.com/office/drawing/2014/main" id="{8DC3CFEE-9F24-8DD8-75B2-C7B75DDDDDD8}"/>
                </a:ext>
              </a:extLst>
            </p:cNvPr>
            <p:cNvSpPr/>
            <p:nvPr/>
          </p:nvSpPr>
          <p:spPr>
            <a:xfrm>
              <a:off x="4888654" y="2136413"/>
              <a:ext cx="756458" cy="1101654"/>
            </a:xfrm>
            <a:custGeom>
              <a:avLst/>
              <a:gdLst/>
              <a:ahLst/>
              <a:cxnLst/>
              <a:rect l="0" t="0" r="0" b="0"/>
              <a:pathLst>
                <a:path w="756458" h="1101654">
                  <a:moveTo>
                    <a:pt x="378229" y="237130"/>
                  </a:moveTo>
                  <a:lnTo>
                    <a:pt x="101576" y="0"/>
                  </a:lnTo>
                  <a:cubicBezTo>
                    <a:pt x="105841" y="24369"/>
                    <a:pt x="108065" y="49441"/>
                    <a:pt x="108065" y="75032"/>
                  </a:cubicBezTo>
                  <a:lnTo>
                    <a:pt x="108065" y="777458"/>
                  </a:lnTo>
                  <a:lnTo>
                    <a:pt x="0" y="777458"/>
                  </a:lnTo>
                  <a:lnTo>
                    <a:pt x="378229" y="1101654"/>
                  </a:lnTo>
                  <a:lnTo>
                    <a:pt x="756458" y="777458"/>
                  </a:lnTo>
                  <a:lnTo>
                    <a:pt x="648392" y="777458"/>
                  </a:lnTo>
                  <a:lnTo>
                    <a:pt x="648392" y="75032"/>
                  </a:lnTo>
                  <a:cubicBezTo>
                    <a:pt x="648392" y="52344"/>
                    <a:pt x="647616" y="29837"/>
                    <a:pt x="646087" y="7538"/>
                  </a:cubicBezTo>
                  <a:lnTo>
                    <a:pt x="378229" y="237130"/>
                  </a:lnTo>
                  <a:close/>
                </a:path>
              </a:pathLst>
            </a:custGeom>
            <a:noFill/>
            <a:ln w="6753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8" name="Rounded Rectangle 17">
              <a:extLst>
                <a:ext uri="{FF2B5EF4-FFF2-40B4-BE49-F238E27FC236}">
                  <a16:creationId xmlns:a16="http://schemas.microsoft.com/office/drawing/2014/main" id="{8983ECFB-C476-D3E5-0072-E486F0925BB9}"/>
                </a:ext>
              </a:extLst>
            </p:cNvPr>
            <p:cNvSpPr/>
            <p:nvPr/>
          </p:nvSpPr>
          <p:spPr>
            <a:xfrm>
              <a:off x="4548779" y="1130792"/>
              <a:ext cx="1096333" cy="1242752"/>
            </a:xfrm>
            <a:custGeom>
              <a:avLst/>
              <a:gdLst/>
              <a:ahLst/>
              <a:cxnLst/>
              <a:rect l="0" t="0" r="0" b="0"/>
              <a:pathLst>
                <a:path w="1096333" h="1242752">
                  <a:moveTo>
                    <a:pt x="231809" y="270163"/>
                  </a:moveTo>
                  <a:lnTo>
                    <a:pt x="0" y="540606"/>
                  </a:lnTo>
                  <a:cubicBezTo>
                    <a:pt x="5205" y="540421"/>
                    <a:pt x="10428" y="540327"/>
                    <a:pt x="15678" y="540327"/>
                  </a:cubicBezTo>
                  <a:cubicBezTo>
                    <a:pt x="236109" y="540327"/>
                    <a:pt x="418006" y="705325"/>
                    <a:pt x="444594" y="918556"/>
                  </a:cubicBezTo>
                  <a:lnTo>
                    <a:pt x="339874" y="918556"/>
                  </a:lnTo>
                  <a:lnTo>
                    <a:pt x="718103" y="1242752"/>
                  </a:lnTo>
                  <a:lnTo>
                    <a:pt x="1096333" y="918556"/>
                  </a:lnTo>
                  <a:lnTo>
                    <a:pt x="986790" y="918556"/>
                  </a:lnTo>
                  <a:cubicBezTo>
                    <a:pt x="958752" y="406542"/>
                    <a:pt x="534689" y="0"/>
                    <a:pt x="15678" y="0"/>
                  </a:cubicBezTo>
                  <a:cubicBezTo>
                    <a:pt x="10554" y="0"/>
                    <a:pt x="5443" y="40"/>
                    <a:pt x="342" y="117"/>
                  </a:cubicBezTo>
                  <a:lnTo>
                    <a:pt x="231809" y="270163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9" name="Rounded Rectangle 18">
              <a:extLst>
                <a:ext uri="{FF2B5EF4-FFF2-40B4-BE49-F238E27FC236}">
                  <a16:creationId xmlns:a16="http://schemas.microsoft.com/office/drawing/2014/main" id="{5B02737E-8E95-CEE2-E04D-14789320843C}"/>
                </a:ext>
              </a:extLst>
            </p:cNvPr>
            <p:cNvSpPr/>
            <p:nvPr/>
          </p:nvSpPr>
          <p:spPr>
            <a:xfrm>
              <a:off x="4548779" y="1130792"/>
              <a:ext cx="1096331" cy="1242752"/>
            </a:xfrm>
            <a:custGeom>
              <a:avLst/>
              <a:gdLst/>
              <a:ahLst/>
              <a:cxnLst/>
              <a:rect l="0" t="0" r="0" b="0"/>
              <a:pathLst>
                <a:path w="1096331" h="1242752">
                  <a:moveTo>
                    <a:pt x="231807" y="270163"/>
                  </a:moveTo>
                  <a:lnTo>
                    <a:pt x="0" y="540605"/>
                  </a:lnTo>
                  <a:cubicBezTo>
                    <a:pt x="5202" y="540420"/>
                    <a:pt x="10428" y="540326"/>
                    <a:pt x="15676" y="540326"/>
                  </a:cubicBezTo>
                  <a:cubicBezTo>
                    <a:pt x="236109" y="540326"/>
                    <a:pt x="418005" y="705326"/>
                    <a:pt x="444594" y="918556"/>
                  </a:cubicBezTo>
                  <a:lnTo>
                    <a:pt x="339873" y="918556"/>
                  </a:lnTo>
                  <a:lnTo>
                    <a:pt x="718102" y="1242752"/>
                  </a:lnTo>
                  <a:lnTo>
                    <a:pt x="1096331" y="918556"/>
                  </a:lnTo>
                  <a:lnTo>
                    <a:pt x="986790" y="918556"/>
                  </a:lnTo>
                  <a:cubicBezTo>
                    <a:pt x="958754" y="406542"/>
                    <a:pt x="534692" y="0"/>
                    <a:pt x="15676" y="0"/>
                  </a:cubicBezTo>
                  <a:cubicBezTo>
                    <a:pt x="10555" y="0"/>
                    <a:pt x="5443" y="40"/>
                    <a:pt x="340" y="118"/>
                  </a:cubicBezTo>
                  <a:lnTo>
                    <a:pt x="231807" y="270163"/>
                  </a:lnTo>
                  <a:close/>
                </a:path>
              </a:pathLst>
            </a:custGeom>
            <a:noFill/>
            <a:ln w="6753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0" name="Rounded Rectangle 19">
              <a:extLst>
                <a:ext uri="{FF2B5EF4-FFF2-40B4-BE49-F238E27FC236}">
                  <a16:creationId xmlns:a16="http://schemas.microsoft.com/office/drawing/2014/main" id="{C07579E7-F545-4E93-3319-7DBAA86D1ED8}"/>
                </a:ext>
              </a:extLst>
            </p:cNvPr>
            <p:cNvSpPr/>
            <p:nvPr/>
          </p:nvSpPr>
          <p:spPr>
            <a:xfrm>
              <a:off x="4474403" y="5237279"/>
              <a:ext cx="180109" cy="216130"/>
            </a:xfrm>
            <a:custGeom>
              <a:avLst/>
              <a:gdLst/>
              <a:ahLst/>
              <a:cxnLst/>
              <a:rect l="0" t="0" r="0" b="0"/>
              <a:pathLst>
                <a:path w="180109" h="216130">
                  <a:moveTo>
                    <a:pt x="94557" y="122744"/>
                  </a:moveTo>
                  <a:cubicBezTo>
                    <a:pt x="90216" y="122744"/>
                    <a:pt x="86682" y="126238"/>
                    <a:pt x="86632" y="130579"/>
                  </a:cubicBezTo>
                  <a:lnTo>
                    <a:pt x="86632" y="153092"/>
                  </a:lnTo>
                  <a:cubicBezTo>
                    <a:pt x="86632" y="157469"/>
                    <a:pt x="90180" y="161017"/>
                    <a:pt x="94557" y="161017"/>
                  </a:cubicBezTo>
                  <a:cubicBezTo>
                    <a:pt x="98933" y="161017"/>
                    <a:pt x="102482" y="157469"/>
                    <a:pt x="102482" y="153092"/>
                  </a:cubicBezTo>
                  <a:lnTo>
                    <a:pt x="102482" y="130579"/>
                  </a:lnTo>
                  <a:cubicBezTo>
                    <a:pt x="102432" y="126238"/>
                    <a:pt x="98897" y="122744"/>
                    <a:pt x="94557" y="122744"/>
                  </a:cubicBezTo>
                  <a:moveTo>
                    <a:pt x="139584" y="54032"/>
                  </a:moveTo>
                  <a:cubicBezTo>
                    <a:pt x="132123" y="54032"/>
                    <a:pt x="126076" y="47985"/>
                    <a:pt x="126076" y="40524"/>
                  </a:cubicBezTo>
                  <a:lnTo>
                    <a:pt x="126076" y="5403"/>
                  </a:lnTo>
                  <a:cubicBezTo>
                    <a:pt x="126089" y="4489"/>
                    <a:pt x="126652" y="3674"/>
                    <a:pt x="127499" y="3341"/>
                  </a:cubicBezTo>
                  <a:cubicBezTo>
                    <a:pt x="128350" y="3003"/>
                    <a:pt x="129313" y="3214"/>
                    <a:pt x="129948" y="3872"/>
                  </a:cubicBezTo>
                  <a:lnTo>
                    <a:pt x="176236" y="50160"/>
                  </a:lnTo>
                  <a:cubicBezTo>
                    <a:pt x="176894" y="50795"/>
                    <a:pt x="177105" y="51758"/>
                    <a:pt x="176768" y="52609"/>
                  </a:cubicBezTo>
                  <a:cubicBezTo>
                    <a:pt x="176434" y="53456"/>
                    <a:pt x="175619" y="54019"/>
                    <a:pt x="174705" y="54032"/>
                  </a:cubicBezTo>
                  <a:lnTo>
                    <a:pt x="139584" y="54032"/>
                  </a:lnTo>
                  <a:moveTo>
                    <a:pt x="177857" y="63038"/>
                  </a:moveTo>
                  <a:lnTo>
                    <a:pt x="139584" y="63038"/>
                  </a:lnTo>
                  <a:cubicBezTo>
                    <a:pt x="127152" y="63038"/>
                    <a:pt x="117070" y="52956"/>
                    <a:pt x="117070" y="40524"/>
                  </a:cubicBezTo>
                  <a:lnTo>
                    <a:pt x="117070" y="2251"/>
                  </a:lnTo>
                  <a:cubicBezTo>
                    <a:pt x="117070" y="1008"/>
                    <a:pt x="116062" y="0"/>
                    <a:pt x="114819" y="0"/>
                  </a:cubicBezTo>
                  <a:lnTo>
                    <a:pt x="18010" y="0"/>
                  </a:lnTo>
                  <a:cubicBezTo>
                    <a:pt x="8064" y="0"/>
                    <a:pt x="0" y="8064"/>
                    <a:pt x="0" y="18010"/>
                  </a:cubicBezTo>
                  <a:lnTo>
                    <a:pt x="0" y="198120"/>
                  </a:lnTo>
                  <a:cubicBezTo>
                    <a:pt x="0" y="208066"/>
                    <a:pt x="8064" y="216130"/>
                    <a:pt x="18010" y="216130"/>
                  </a:cubicBezTo>
                  <a:lnTo>
                    <a:pt x="162098" y="216130"/>
                  </a:lnTo>
                  <a:cubicBezTo>
                    <a:pt x="172044" y="216130"/>
                    <a:pt x="180109" y="208066"/>
                    <a:pt x="180109" y="198120"/>
                  </a:cubicBezTo>
                  <a:lnTo>
                    <a:pt x="180109" y="65289"/>
                  </a:lnTo>
                  <a:cubicBezTo>
                    <a:pt x="180109" y="64046"/>
                    <a:pt x="179100" y="63038"/>
                    <a:pt x="177857" y="63038"/>
                  </a:cubicBezTo>
                  <a:moveTo>
                    <a:pt x="68621" y="171103"/>
                  </a:moveTo>
                  <a:cubicBezTo>
                    <a:pt x="68621" y="174188"/>
                    <a:pt x="66122" y="176687"/>
                    <a:pt x="63038" y="176687"/>
                  </a:cubicBezTo>
                  <a:cubicBezTo>
                    <a:pt x="59953" y="176687"/>
                    <a:pt x="57454" y="174188"/>
                    <a:pt x="57454" y="171103"/>
                  </a:cubicBezTo>
                  <a:lnTo>
                    <a:pt x="57454" y="152012"/>
                  </a:lnTo>
                  <a:cubicBezTo>
                    <a:pt x="57405" y="150755"/>
                    <a:pt x="56374" y="149760"/>
                    <a:pt x="55113" y="149760"/>
                  </a:cubicBezTo>
                  <a:lnTo>
                    <a:pt x="43946" y="149760"/>
                  </a:lnTo>
                  <a:cubicBezTo>
                    <a:pt x="42685" y="149760"/>
                    <a:pt x="41654" y="150755"/>
                    <a:pt x="41605" y="152012"/>
                  </a:cubicBezTo>
                  <a:lnTo>
                    <a:pt x="41605" y="171103"/>
                  </a:lnTo>
                  <a:cubicBezTo>
                    <a:pt x="41605" y="174188"/>
                    <a:pt x="39106" y="176687"/>
                    <a:pt x="36021" y="176687"/>
                  </a:cubicBezTo>
                  <a:cubicBezTo>
                    <a:pt x="32937" y="176687"/>
                    <a:pt x="30438" y="174188"/>
                    <a:pt x="30438" y="171103"/>
                  </a:cubicBezTo>
                  <a:lnTo>
                    <a:pt x="30438" y="117070"/>
                  </a:lnTo>
                  <a:cubicBezTo>
                    <a:pt x="30438" y="113986"/>
                    <a:pt x="32937" y="111487"/>
                    <a:pt x="36021" y="111487"/>
                  </a:cubicBezTo>
                  <a:cubicBezTo>
                    <a:pt x="39106" y="111487"/>
                    <a:pt x="41605" y="113986"/>
                    <a:pt x="41605" y="117070"/>
                  </a:cubicBezTo>
                  <a:lnTo>
                    <a:pt x="41605" y="136252"/>
                  </a:lnTo>
                  <a:cubicBezTo>
                    <a:pt x="41654" y="137508"/>
                    <a:pt x="42685" y="138503"/>
                    <a:pt x="43946" y="138503"/>
                  </a:cubicBezTo>
                  <a:lnTo>
                    <a:pt x="55113" y="138503"/>
                  </a:lnTo>
                  <a:cubicBezTo>
                    <a:pt x="56374" y="138503"/>
                    <a:pt x="57405" y="137508"/>
                    <a:pt x="57454" y="136252"/>
                  </a:cubicBezTo>
                  <a:lnTo>
                    <a:pt x="57454" y="117070"/>
                  </a:lnTo>
                  <a:cubicBezTo>
                    <a:pt x="57454" y="113986"/>
                    <a:pt x="59953" y="111487"/>
                    <a:pt x="63038" y="111487"/>
                  </a:cubicBezTo>
                  <a:cubicBezTo>
                    <a:pt x="66122" y="111487"/>
                    <a:pt x="68621" y="113986"/>
                    <a:pt x="68621" y="117070"/>
                  </a:cubicBezTo>
                  <a:lnTo>
                    <a:pt x="68621" y="171103"/>
                  </a:lnTo>
                  <a:moveTo>
                    <a:pt x="113648" y="153092"/>
                  </a:moveTo>
                  <a:cubicBezTo>
                    <a:pt x="113635" y="159662"/>
                    <a:pt x="110231" y="165758"/>
                    <a:pt x="104643" y="169212"/>
                  </a:cubicBezTo>
                  <a:cubicBezTo>
                    <a:pt x="104643" y="169212"/>
                    <a:pt x="104643" y="170022"/>
                    <a:pt x="104643" y="170473"/>
                  </a:cubicBezTo>
                  <a:lnTo>
                    <a:pt x="111217" y="175696"/>
                  </a:lnTo>
                  <a:cubicBezTo>
                    <a:pt x="113590" y="177668"/>
                    <a:pt x="113991" y="181162"/>
                    <a:pt x="112117" y="183621"/>
                  </a:cubicBezTo>
                  <a:cubicBezTo>
                    <a:pt x="110168" y="186039"/>
                    <a:pt x="106633" y="186444"/>
                    <a:pt x="104193" y="184521"/>
                  </a:cubicBezTo>
                  <a:lnTo>
                    <a:pt x="87172" y="171103"/>
                  </a:lnTo>
                  <a:cubicBezTo>
                    <a:pt x="79959" y="168050"/>
                    <a:pt x="75326" y="160922"/>
                    <a:pt x="75465" y="153092"/>
                  </a:cubicBezTo>
                  <a:lnTo>
                    <a:pt x="75465" y="130579"/>
                  </a:lnTo>
                  <a:cubicBezTo>
                    <a:pt x="75465" y="120038"/>
                    <a:pt x="84016" y="111492"/>
                    <a:pt x="94557" y="111492"/>
                  </a:cubicBezTo>
                  <a:cubicBezTo>
                    <a:pt x="105098" y="111492"/>
                    <a:pt x="113648" y="120038"/>
                    <a:pt x="113648" y="130579"/>
                  </a:cubicBezTo>
                  <a:lnTo>
                    <a:pt x="113648" y="153092"/>
                  </a:lnTo>
                  <a:moveTo>
                    <a:pt x="158135" y="168582"/>
                  </a:moveTo>
                  <a:cubicBezTo>
                    <a:pt x="159509" y="171369"/>
                    <a:pt x="158383" y="174741"/>
                    <a:pt x="155614" y="176146"/>
                  </a:cubicBezTo>
                  <a:cubicBezTo>
                    <a:pt x="154826" y="176524"/>
                    <a:pt x="153966" y="176741"/>
                    <a:pt x="153092" y="176777"/>
                  </a:cubicBezTo>
                  <a:cubicBezTo>
                    <a:pt x="150949" y="176763"/>
                    <a:pt x="148999" y="175543"/>
                    <a:pt x="148049" y="173625"/>
                  </a:cubicBezTo>
                  <a:lnTo>
                    <a:pt x="140755" y="158946"/>
                  </a:lnTo>
                  <a:cubicBezTo>
                    <a:pt x="140124" y="157775"/>
                    <a:pt x="138954" y="157865"/>
                    <a:pt x="138503" y="158946"/>
                  </a:cubicBezTo>
                  <a:cubicBezTo>
                    <a:pt x="138053" y="160026"/>
                    <a:pt x="131119" y="173805"/>
                    <a:pt x="131119" y="173805"/>
                  </a:cubicBezTo>
                  <a:cubicBezTo>
                    <a:pt x="130169" y="175723"/>
                    <a:pt x="128219" y="176943"/>
                    <a:pt x="126076" y="176957"/>
                  </a:cubicBezTo>
                  <a:cubicBezTo>
                    <a:pt x="125202" y="176921"/>
                    <a:pt x="124342" y="176705"/>
                    <a:pt x="123554" y="176326"/>
                  </a:cubicBezTo>
                  <a:cubicBezTo>
                    <a:pt x="120785" y="174921"/>
                    <a:pt x="119659" y="171549"/>
                    <a:pt x="121033" y="168762"/>
                  </a:cubicBezTo>
                  <a:lnTo>
                    <a:pt x="132830" y="145257"/>
                  </a:lnTo>
                  <a:cubicBezTo>
                    <a:pt x="133100" y="144623"/>
                    <a:pt x="133100" y="143911"/>
                    <a:pt x="132830" y="143276"/>
                  </a:cubicBezTo>
                  <a:lnTo>
                    <a:pt x="121033" y="119772"/>
                  </a:lnTo>
                  <a:cubicBezTo>
                    <a:pt x="120038" y="117061"/>
                    <a:pt x="121235" y="114031"/>
                    <a:pt x="123820" y="112739"/>
                  </a:cubicBezTo>
                  <a:cubicBezTo>
                    <a:pt x="126405" y="111447"/>
                    <a:pt x="129547" y="112302"/>
                    <a:pt x="131119" y="114729"/>
                  </a:cubicBezTo>
                  <a:lnTo>
                    <a:pt x="138593" y="129768"/>
                  </a:lnTo>
                  <a:cubicBezTo>
                    <a:pt x="138765" y="130164"/>
                    <a:pt x="139156" y="130416"/>
                    <a:pt x="139584" y="130416"/>
                  </a:cubicBezTo>
                  <a:cubicBezTo>
                    <a:pt x="140012" y="130416"/>
                    <a:pt x="140404" y="130164"/>
                    <a:pt x="140575" y="129768"/>
                  </a:cubicBezTo>
                  <a:lnTo>
                    <a:pt x="148049" y="114819"/>
                  </a:lnTo>
                  <a:cubicBezTo>
                    <a:pt x="148801" y="112775"/>
                    <a:pt x="150656" y="111343"/>
                    <a:pt x="152827" y="111131"/>
                  </a:cubicBezTo>
                  <a:cubicBezTo>
                    <a:pt x="154992" y="110920"/>
                    <a:pt x="157091" y="111969"/>
                    <a:pt x="158221" y="113828"/>
                  </a:cubicBezTo>
                  <a:cubicBezTo>
                    <a:pt x="159356" y="115688"/>
                    <a:pt x="159319" y="118034"/>
                    <a:pt x="158135" y="119862"/>
                  </a:cubicBezTo>
                  <a:lnTo>
                    <a:pt x="146338" y="143366"/>
                  </a:lnTo>
                  <a:cubicBezTo>
                    <a:pt x="146068" y="144001"/>
                    <a:pt x="146068" y="144713"/>
                    <a:pt x="146338" y="145348"/>
                  </a:cubicBezTo>
                  <a:lnTo>
                    <a:pt x="158135" y="168582"/>
                  </a:ln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1" name="Rounded Rectangle 20">
              <a:extLst>
                <a:ext uri="{FF2B5EF4-FFF2-40B4-BE49-F238E27FC236}">
                  <a16:creationId xmlns:a16="http://schemas.microsoft.com/office/drawing/2014/main" id="{CC7BC1EC-1249-E476-6AF2-2F94219EDD88}"/>
                </a:ext>
              </a:extLst>
            </p:cNvPr>
            <p:cNvSpPr/>
            <p:nvPr/>
          </p:nvSpPr>
          <p:spPr>
            <a:xfrm>
              <a:off x="5158165" y="4263722"/>
              <a:ext cx="217436" cy="217751"/>
            </a:xfrm>
            <a:custGeom>
              <a:avLst/>
              <a:gdLst/>
              <a:ahLst/>
              <a:cxnLst/>
              <a:rect l="0" t="0" r="0" b="0"/>
              <a:pathLst>
                <a:path w="217436" h="217751">
                  <a:moveTo>
                    <a:pt x="62340" y="122541"/>
                  </a:moveTo>
                  <a:cubicBezTo>
                    <a:pt x="62335" y="96921"/>
                    <a:pt x="83097" y="76154"/>
                    <a:pt x="108718" y="76154"/>
                  </a:cubicBezTo>
                  <a:cubicBezTo>
                    <a:pt x="134338" y="76154"/>
                    <a:pt x="155100" y="96921"/>
                    <a:pt x="155096" y="122541"/>
                  </a:cubicBezTo>
                  <a:lnTo>
                    <a:pt x="62340" y="122541"/>
                  </a:lnTo>
                  <a:moveTo>
                    <a:pt x="142488" y="33928"/>
                  </a:moveTo>
                  <a:cubicBezTo>
                    <a:pt x="142268" y="15106"/>
                    <a:pt x="126886" y="0"/>
                    <a:pt x="108069" y="112"/>
                  </a:cubicBezTo>
                  <a:cubicBezTo>
                    <a:pt x="89248" y="225"/>
                    <a:pt x="74051" y="15511"/>
                    <a:pt x="74051" y="34333"/>
                  </a:cubicBezTo>
                  <a:cubicBezTo>
                    <a:pt x="74051" y="53154"/>
                    <a:pt x="89248" y="68441"/>
                    <a:pt x="108069" y="68554"/>
                  </a:cubicBezTo>
                  <a:cubicBezTo>
                    <a:pt x="126886" y="68666"/>
                    <a:pt x="142268" y="53559"/>
                    <a:pt x="142488" y="34738"/>
                  </a:cubicBezTo>
                  <a:lnTo>
                    <a:pt x="142488" y="33928"/>
                  </a:lnTo>
                  <a:moveTo>
                    <a:pt x="108718" y="55000"/>
                  </a:moveTo>
                  <a:cubicBezTo>
                    <a:pt x="97565" y="54951"/>
                    <a:pt x="88546" y="45891"/>
                    <a:pt x="88546" y="34738"/>
                  </a:cubicBezTo>
                  <a:cubicBezTo>
                    <a:pt x="88505" y="31082"/>
                    <a:pt x="89505" y="27489"/>
                    <a:pt x="91427" y="24382"/>
                  </a:cubicBezTo>
                  <a:cubicBezTo>
                    <a:pt x="100698" y="34887"/>
                    <a:pt x="113982" y="40970"/>
                    <a:pt x="127990" y="41132"/>
                  </a:cubicBezTo>
                  <a:cubicBezTo>
                    <a:pt x="125207" y="49412"/>
                    <a:pt x="117453" y="54991"/>
                    <a:pt x="108718" y="55000"/>
                  </a:cubicBezTo>
                  <a:moveTo>
                    <a:pt x="214802" y="140282"/>
                  </a:moveTo>
                  <a:lnTo>
                    <a:pt x="192288" y="118038"/>
                  </a:lnTo>
                  <a:cubicBezTo>
                    <a:pt x="190393" y="116138"/>
                    <a:pt x="187552" y="115544"/>
                    <a:pt x="185053" y="116521"/>
                  </a:cubicBezTo>
                  <a:cubicBezTo>
                    <a:pt x="182554" y="117498"/>
                    <a:pt x="180870" y="119862"/>
                    <a:pt x="180761" y="122541"/>
                  </a:cubicBezTo>
                  <a:lnTo>
                    <a:pt x="180761" y="138301"/>
                  </a:lnTo>
                  <a:lnTo>
                    <a:pt x="36674" y="138301"/>
                  </a:lnTo>
                  <a:lnTo>
                    <a:pt x="36674" y="122541"/>
                  </a:lnTo>
                  <a:cubicBezTo>
                    <a:pt x="36566" y="119862"/>
                    <a:pt x="34882" y="117498"/>
                    <a:pt x="32383" y="116521"/>
                  </a:cubicBezTo>
                  <a:cubicBezTo>
                    <a:pt x="29884" y="115544"/>
                    <a:pt x="27043" y="116138"/>
                    <a:pt x="25147" y="118038"/>
                  </a:cubicBezTo>
                  <a:lnTo>
                    <a:pt x="2634" y="140552"/>
                  </a:lnTo>
                  <a:cubicBezTo>
                    <a:pt x="0" y="143191"/>
                    <a:pt x="0" y="147459"/>
                    <a:pt x="2634" y="150098"/>
                  </a:cubicBezTo>
                  <a:lnTo>
                    <a:pt x="25147" y="172071"/>
                  </a:lnTo>
                  <a:cubicBezTo>
                    <a:pt x="27043" y="173971"/>
                    <a:pt x="29884" y="174566"/>
                    <a:pt x="32383" y="173589"/>
                  </a:cubicBezTo>
                  <a:cubicBezTo>
                    <a:pt x="34882" y="172612"/>
                    <a:pt x="36566" y="170248"/>
                    <a:pt x="36674" y="167568"/>
                  </a:cubicBezTo>
                  <a:lnTo>
                    <a:pt x="36674" y="151809"/>
                  </a:lnTo>
                  <a:lnTo>
                    <a:pt x="101964" y="151809"/>
                  </a:lnTo>
                  <a:lnTo>
                    <a:pt x="101964" y="181077"/>
                  </a:lnTo>
                  <a:lnTo>
                    <a:pt x="86204" y="181077"/>
                  </a:lnTo>
                  <a:cubicBezTo>
                    <a:pt x="83480" y="181059"/>
                    <a:pt x="81022" y="182698"/>
                    <a:pt x="79990" y="185219"/>
                  </a:cubicBezTo>
                  <a:cubicBezTo>
                    <a:pt x="78928" y="187745"/>
                    <a:pt x="79500" y="190663"/>
                    <a:pt x="81431" y="192604"/>
                  </a:cubicBezTo>
                  <a:lnTo>
                    <a:pt x="103945" y="215117"/>
                  </a:lnTo>
                  <a:cubicBezTo>
                    <a:pt x="106584" y="217751"/>
                    <a:pt x="110852" y="217751"/>
                    <a:pt x="113491" y="215117"/>
                  </a:cubicBezTo>
                  <a:lnTo>
                    <a:pt x="136004" y="192604"/>
                  </a:lnTo>
                  <a:cubicBezTo>
                    <a:pt x="137936" y="190663"/>
                    <a:pt x="138508" y="187745"/>
                    <a:pt x="137445" y="185219"/>
                  </a:cubicBezTo>
                  <a:cubicBezTo>
                    <a:pt x="136414" y="182698"/>
                    <a:pt x="133956" y="181059"/>
                    <a:pt x="131231" y="181077"/>
                  </a:cubicBezTo>
                  <a:lnTo>
                    <a:pt x="115472" y="181077"/>
                  </a:lnTo>
                  <a:lnTo>
                    <a:pt x="115472" y="151809"/>
                  </a:lnTo>
                  <a:lnTo>
                    <a:pt x="180761" y="151809"/>
                  </a:lnTo>
                  <a:lnTo>
                    <a:pt x="180761" y="167568"/>
                  </a:lnTo>
                  <a:cubicBezTo>
                    <a:pt x="180766" y="170297"/>
                    <a:pt x="182409" y="172760"/>
                    <a:pt x="184931" y="173805"/>
                  </a:cubicBezTo>
                  <a:cubicBezTo>
                    <a:pt x="187453" y="174849"/>
                    <a:pt x="190357" y="174269"/>
                    <a:pt x="192288" y="172341"/>
                  </a:cubicBezTo>
                  <a:lnTo>
                    <a:pt x="214802" y="149828"/>
                  </a:lnTo>
                  <a:cubicBezTo>
                    <a:pt x="217436" y="147189"/>
                    <a:pt x="217436" y="142921"/>
                    <a:pt x="214802" y="140282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2" name="Rounded Rectangle 21">
              <a:extLst>
                <a:ext uri="{FF2B5EF4-FFF2-40B4-BE49-F238E27FC236}">
                  <a16:creationId xmlns:a16="http://schemas.microsoft.com/office/drawing/2014/main" id="{4F50622D-A938-6C10-0600-ABEBB9F8CF6A}"/>
                </a:ext>
              </a:extLst>
            </p:cNvPr>
            <p:cNvSpPr/>
            <p:nvPr/>
          </p:nvSpPr>
          <p:spPr>
            <a:xfrm>
              <a:off x="3754147" y="4264690"/>
              <a:ext cx="215950" cy="215770"/>
            </a:xfrm>
            <a:custGeom>
              <a:avLst/>
              <a:gdLst/>
              <a:ahLst/>
              <a:cxnLst/>
              <a:rect l="0" t="0" r="0" b="0"/>
              <a:pathLst>
                <a:path w="215950" h="215770">
                  <a:moveTo>
                    <a:pt x="188934" y="0"/>
                  </a:moveTo>
                  <a:lnTo>
                    <a:pt x="112207" y="0"/>
                  </a:lnTo>
                  <a:cubicBezTo>
                    <a:pt x="94800" y="0"/>
                    <a:pt x="80688" y="14111"/>
                    <a:pt x="80688" y="31519"/>
                  </a:cubicBezTo>
                  <a:cubicBezTo>
                    <a:pt x="80688" y="48926"/>
                    <a:pt x="94800" y="63038"/>
                    <a:pt x="112207" y="63038"/>
                  </a:cubicBezTo>
                  <a:lnTo>
                    <a:pt x="152912" y="63038"/>
                  </a:lnTo>
                  <a:lnTo>
                    <a:pt x="152912" y="103562"/>
                  </a:lnTo>
                  <a:cubicBezTo>
                    <a:pt x="152912" y="120970"/>
                    <a:pt x="167024" y="135081"/>
                    <a:pt x="184431" y="135081"/>
                  </a:cubicBezTo>
                  <a:cubicBezTo>
                    <a:pt x="201839" y="135081"/>
                    <a:pt x="215950" y="120970"/>
                    <a:pt x="215950" y="103562"/>
                  </a:cubicBezTo>
                  <a:lnTo>
                    <a:pt x="215950" y="27016"/>
                  </a:lnTo>
                  <a:cubicBezTo>
                    <a:pt x="215950" y="12094"/>
                    <a:pt x="203856" y="0"/>
                    <a:pt x="188934" y="0"/>
                  </a:cubicBezTo>
                  <a:moveTo>
                    <a:pt x="107885" y="81049"/>
                  </a:moveTo>
                  <a:lnTo>
                    <a:pt x="31519" y="81049"/>
                  </a:lnTo>
                  <a:cubicBezTo>
                    <a:pt x="14111" y="81049"/>
                    <a:pt x="0" y="95160"/>
                    <a:pt x="0" y="112568"/>
                  </a:cubicBezTo>
                  <a:cubicBezTo>
                    <a:pt x="0" y="129975"/>
                    <a:pt x="14111" y="144087"/>
                    <a:pt x="31519" y="144087"/>
                  </a:cubicBezTo>
                  <a:lnTo>
                    <a:pt x="71863" y="144087"/>
                  </a:lnTo>
                  <a:lnTo>
                    <a:pt x="71863" y="184251"/>
                  </a:lnTo>
                  <a:cubicBezTo>
                    <a:pt x="71863" y="201659"/>
                    <a:pt x="85975" y="215770"/>
                    <a:pt x="103382" y="215770"/>
                  </a:cubicBezTo>
                  <a:cubicBezTo>
                    <a:pt x="120790" y="215770"/>
                    <a:pt x="134901" y="201659"/>
                    <a:pt x="134901" y="184251"/>
                  </a:cubicBezTo>
                  <a:lnTo>
                    <a:pt x="134901" y="108065"/>
                  </a:lnTo>
                  <a:cubicBezTo>
                    <a:pt x="134901" y="93143"/>
                    <a:pt x="122807" y="81049"/>
                    <a:pt x="107885" y="81049"/>
                  </a:cubicBezTo>
                  <a:moveTo>
                    <a:pt x="33230" y="130579"/>
                  </a:moveTo>
                  <a:cubicBezTo>
                    <a:pt x="23283" y="130579"/>
                    <a:pt x="15219" y="122514"/>
                    <a:pt x="15219" y="112568"/>
                  </a:cubicBezTo>
                  <a:cubicBezTo>
                    <a:pt x="15219" y="102621"/>
                    <a:pt x="23283" y="94557"/>
                    <a:pt x="33230" y="94557"/>
                  </a:cubicBezTo>
                  <a:cubicBezTo>
                    <a:pt x="43176" y="94557"/>
                    <a:pt x="51241" y="102621"/>
                    <a:pt x="51241" y="112568"/>
                  </a:cubicBezTo>
                  <a:cubicBezTo>
                    <a:pt x="51340" y="122514"/>
                    <a:pt x="43356" y="130660"/>
                    <a:pt x="33410" y="130759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3" name="Rounded Rectangle 22">
              <a:extLst>
                <a:ext uri="{FF2B5EF4-FFF2-40B4-BE49-F238E27FC236}">
                  <a16:creationId xmlns:a16="http://schemas.microsoft.com/office/drawing/2014/main" id="{9ED8C332-D7AA-0CD6-3C91-0AAE58FC7672}"/>
                </a:ext>
              </a:extLst>
            </p:cNvPr>
            <p:cNvSpPr/>
            <p:nvPr/>
          </p:nvSpPr>
          <p:spPr>
            <a:xfrm>
              <a:off x="3918136" y="1563004"/>
              <a:ext cx="212037" cy="216180"/>
            </a:xfrm>
            <a:custGeom>
              <a:avLst/>
              <a:gdLst/>
              <a:ahLst/>
              <a:cxnLst/>
              <a:rect l="0" t="0" r="0" b="0"/>
              <a:pathLst>
                <a:path w="212037" h="216180">
                  <a:moveTo>
                    <a:pt x="49710" y="110366"/>
                  </a:moveTo>
                  <a:cubicBezTo>
                    <a:pt x="49867" y="85083"/>
                    <a:pt x="66833" y="62997"/>
                    <a:pt x="91225" y="56333"/>
                  </a:cubicBezTo>
                  <a:cubicBezTo>
                    <a:pt x="93062" y="55847"/>
                    <a:pt x="94390" y="54262"/>
                    <a:pt x="94557" y="52371"/>
                  </a:cubicBezTo>
                  <a:lnTo>
                    <a:pt x="94557" y="47598"/>
                  </a:lnTo>
                  <a:cubicBezTo>
                    <a:pt x="94557" y="21487"/>
                    <a:pt x="73389" y="319"/>
                    <a:pt x="47278" y="319"/>
                  </a:cubicBezTo>
                  <a:cubicBezTo>
                    <a:pt x="21167" y="319"/>
                    <a:pt x="0" y="21487"/>
                    <a:pt x="0" y="47598"/>
                  </a:cubicBezTo>
                  <a:cubicBezTo>
                    <a:pt x="0" y="69121"/>
                    <a:pt x="12607" y="86501"/>
                    <a:pt x="23684" y="101631"/>
                  </a:cubicBezTo>
                  <a:cubicBezTo>
                    <a:pt x="29191" y="108659"/>
                    <a:pt x="33959" y="116233"/>
                    <a:pt x="37912" y="124234"/>
                  </a:cubicBezTo>
                  <a:cubicBezTo>
                    <a:pt x="38039" y="124829"/>
                    <a:pt x="38039" y="125441"/>
                    <a:pt x="37912" y="126035"/>
                  </a:cubicBezTo>
                  <a:lnTo>
                    <a:pt x="37912" y="146478"/>
                  </a:lnTo>
                  <a:cubicBezTo>
                    <a:pt x="37912" y="151453"/>
                    <a:pt x="41942" y="155483"/>
                    <a:pt x="46918" y="155483"/>
                  </a:cubicBezTo>
                  <a:cubicBezTo>
                    <a:pt x="51893" y="155483"/>
                    <a:pt x="55923" y="151453"/>
                    <a:pt x="55923" y="146478"/>
                  </a:cubicBezTo>
                  <a:lnTo>
                    <a:pt x="55923" y="140894"/>
                  </a:lnTo>
                  <a:cubicBezTo>
                    <a:pt x="56054" y="140268"/>
                    <a:pt x="56054" y="139629"/>
                    <a:pt x="55923" y="139003"/>
                  </a:cubicBezTo>
                  <a:cubicBezTo>
                    <a:pt x="51839" y="130007"/>
                    <a:pt x="49719" y="120245"/>
                    <a:pt x="49710" y="110366"/>
                  </a:cubicBezTo>
                  <a:moveTo>
                    <a:pt x="24945" y="45076"/>
                  </a:moveTo>
                  <a:cubicBezTo>
                    <a:pt x="24945" y="32644"/>
                    <a:pt x="35026" y="22563"/>
                    <a:pt x="47458" y="22563"/>
                  </a:cubicBezTo>
                  <a:cubicBezTo>
                    <a:pt x="59890" y="22563"/>
                    <a:pt x="69972" y="32644"/>
                    <a:pt x="69972" y="45076"/>
                  </a:cubicBezTo>
                  <a:cubicBezTo>
                    <a:pt x="69972" y="57508"/>
                    <a:pt x="59890" y="67590"/>
                    <a:pt x="47458" y="67590"/>
                  </a:cubicBezTo>
                  <a:cubicBezTo>
                    <a:pt x="35026" y="67590"/>
                    <a:pt x="24945" y="57508"/>
                    <a:pt x="24945" y="45076"/>
                  </a:cubicBezTo>
                  <a:moveTo>
                    <a:pt x="164529" y="49"/>
                  </a:moveTo>
                  <a:cubicBezTo>
                    <a:pt x="138418" y="49"/>
                    <a:pt x="117251" y="21216"/>
                    <a:pt x="117251" y="47328"/>
                  </a:cubicBezTo>
                  <a:lnTo>
                    <a:pt x="117251" y="52101"/>
                  </a:lnTo>
                  <a:cubicBezTo>
                    <a:pt x="117417" y="53992"/>
                    <a:pt x="118745" y="55577"/>
                    <a:pt x="120583" y="56063"/>
                  </a:cubicBezTo>
                  <a:cubicBezTo>
                    <a:pt x="144974" y="62727"/>
                    <a:pt x="161940" y="84813"/>
                    <a:pt x="162098" y="110096"/>
                  </a:cubicBezTo>
                  <a:cubicBezTo>
                    <a:pt x="162017" y="119957"/>
                    <a:pt x="159837" y="129692"/>
                    <a:pt x="155704" y="138643"/>
                  </a:cubicBezTo>
                  <a:cubicBezTo>
                    <a:pt x="155573" y="139269"/>
                    <a:pt x="155573" y="139908"/>
                    <a:pt x="155704" y="140534"/>
                  </a:cubicBezTo>
                  <a:lnTo>
                    <a:pt x="155704" y="146118"/>
                  </a:lnTo>
                  <a:cubicBezTo>
                    <a:pt x="155704" y="151093"/>
                    <a:pt x="159734" y="155123"/>
                    <a:pt x="164709" y="155123"/>
                  </a:cubicBezTo>
                  <a:cubicBezTo>
                    <a:pt x="169685" y="155123"/>
                    <a:pt x="173715" y="151093"/>
                    <a:pt x="173715" y="146118"/>
                  </a:cubicBezTo>
                  <a:lnTo>
                    <a:pt x="173715" y="125045"/>
                  </a:lnTo>
                  <a:cubicBezTo>
                    <a:pt x="177668" y="116679"/>
                    <a:pt x="182563" y="108794"/>
                    <a:pt x="188304" y="101541"/>
                  </a:cubicBezTo>
                  <a:cubicBezTo>
                    <a:pt x="199380" y="86231"/>
                    <a:pt x="211988" y="68851"/>
                    <a:pt x="211988" y="47508"/>
                  </a:cubicBezTo>
                  <a:cubicBezTo>
                    <a:pt x="212037" y="34905"/>
                    <a:pt x="207053" y="22806"/>
                    <a:pt x="198142" y="13895"/>
                  </a:cubicBezTo>
                  <a:cubicBezTo>
                    <a:pt x="189231" y="4984"/>
                    <a:pt x="177132" y="0"/>
                    <a:pt x="164529" y="49"/>
                  </a:cubicBezTo>
                  <a:moveTo>
                    <a:pt x="164529" y="67590"/>
                  </a:moveTo>
                  <a:cubicBezTo>
                    <a:pt x="152097" y="67590"/>
                    <a:pt x="142016" y="57508"/>
                    <a:pt x="142016" y="45076"/>
                  </a:cubicBezTo>
                  <a:cubicBezTo>
                    <a:pt x="142016" y="32644"/>
                    <a:pt x="152097" y="22563"/>
                    <a:pt x="164529" y="22563"/>
                  </a:cubicBezTo>
                  <a:cubicBezTo>
                    <a:pt x="176961" y="22563"/>
                    <a:pt x="187043" y="32644"/>
                    <a:pt x="187043" y="45076"/>
                  </a:cubicBezTo>
                  <a:cubicBezTo>
                    <a:pt x="187043" y="57508"/>
                    <a:pt x="176961" y="67590"/>
                    <a:pt x="164529" y="67590"/>
                  </a:cubicBezTo>
                  <a:moveTo>
                    <a:pt x="105994" y="63087"/>
                  </a:moveTo>
                  <a:cubicBezTo>
                    <a:pt x="79882" y="63087"/>
                    <a:pt x="58715" y="84255"/>
                    <a:pt x="58715" y="110366"/>
                  </a:cubicBezTo>
                  <a:cubicBezTo>
                    <a:pt x="58715" y="131889"/>
                    <a:pt x="71323" y="149269"/>
                    <a:pt x="82399" y="164399"/>
                  </a:cubicBezTo>
                  <a:cubicBezTo>
                    <a:pt x="88154" y="171711"/>
                    <a:pt x="93048" y="179654"/>
                    <a:pt x="96988" y="188083"/>
                  </a:cubicBezTo>
                  <a:lnTo>
                    <a:pt x="96988" y="207174"/>
                  </a:lnTo>
                  <a:cubicBezTo>
                    <a:pt x="96988" y="212150"/>
                    <a:pt x="101018" y="216180"/>
                    <a:pt x="105994" y="216180"/>
                  </a:cubicBezTo>
                  <a:cubicBezTo>
                    <a:pt x="110969" y="216180"/>
                    <a:pt x="114999" y="212150"/>
                    <a:pt x="114999" y="207174"/>
                  </a:cubicBezTo>
                  <a:lnTo>
                    <a:pt x="114999" y="188083"/>
                  </a:lnTo>
                  <a:cubicBezTo>
                    <a:pt x="118953" y="179717"/>
                    <a:pt x="123847" y="171833"/>
                    <a:pt x="129588" y="164579"/>
                  </a:cubicBezTo>
                  <a:cubicBezTo>
                    <a:pt x="140665" y="149269"/>
                    <a:pt x="153272" y="131889"/>
                    <a:pt x="153272" y="110546"/>
                  </a:cubicBezTo>
                  <a:cubicBezTo>
                    <a:pt x="153322" y="97974"/>
                    <a:pt x="148360" y="85903"/>
                    <a:pt x="139489" y="77001"/>
                  </a:cubicBezTo>
                  <a:cubicBezTo>
                    <a:pt x="130619" y="68094"/>
                    <a:pt x="118565" y="63087"/>
                    <a:pt x="105994" y="63087"/>
                  </a:cubicBezTo>
                  <a:moveTo>
                    <a:pt x="105994" y="130628"/>
                  </a:moveTo>
                  <a:cubicBezTo>
                    <a:pt x="93562" y="130628"/>
                    <a:pt x="83480" y="120547"/>
                    <a:pt x="83480" y="108114"/>
                  </a:cubicBezTo>
                  <a:cubicBezTo>
                    <a:pt x="83480" y="95682"/>
                    <a:pt x="93562" y="85601"/>
                    <a:pt x="105994" y="85601"/>
                  </a:cubicBezTo>
                  <a:cubicBezTo>
                    <a:pt x="118426" y="85601"/>
                    <a:pt x="128507" y="95682"/>
                    <a:pt x="128507" y="108114"/>
                  </a:cubicBezTo>
                  <a:cubicBezTo>
                    <a:pt x="128507" y="120547"/>
                    <a:pt x="118426" y="130628"/>
                    <a:pt x="105994" y="130628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4" name="Rounded Rectangle 23">
              <a:extLst>
                <a:ext uri="{FF2B5EF4-FFF2-40B4-BE49-F238E27FC236}">
                  <a16:creationId xmlns:a16="http://schemas.microsoft.com/office/drawing/2014/main" id="{8BB917D3-11FC-D5D7-8D37-30C9EA46A79B}"/>
                </a:ext>
              </a:extLst>
            </p:cNvPr>
            <p:cNvSpPr/>
            <p:nvPr/>
          </p:nvSpPr>
          <p:spPr>
            <a:xfrm>
              <a:off x="4996904" y="1563054"/>
              <a:ext cx="215586" cy="220777"/>
            </a:xfrm>
            <a:custGeom>
              <a:avLst/>
              <a:gdLst/>
              <a:ahLst/>
              <a:cxnLst/>
              <a:rect l="0" t="0" r="0" b="0"/>
              <a:pathLst>
                <a:path w="215586" h="220777">
                  <a:moveTo>
                    <a:pt x="101036" y="111397"/>
                  </a:moveTo>
                  <a:cubicBezTo>
                    <a:pt x="101950" y="110397"/>
                    <a:pt x="102378" y="109047"/>
                    <a:pt x="102207" y="107705"/>
                  </a:cubicBezTo>
                  <a:cubicBezTo>
                    <a:pt x="101982" y="106367"/>
                    <a:pt x="101194" y="105188"/>
                    <a:pt x="100046" y="104463"/>
                  </a:cubicBezTo>
                  <a:cubicBezTo>
                    <a:pt x="89532" y="98010"/>
                    <a:pt x="77442" y="94584"/>
                    <a:pt x="65104" y="94557"/>
                  </a:cubicBezTo>
                  <a:cubicBezTo>
                    <a:pt x="35269" y="94696"/>
                    <a:pt x="9009" y="114274"/>
                    <a:pt x="355" y="142826"/>
                  </a:cubicBezTo>
                  <a:cubicBezTo>
                    <a:pt x="0" y="144190"/>
                    <a:pt x="261" y="145640"/>
                    <a:pt x="1076" y="146788"/>
                  </a:cubicBezTo>
                  <a:cubicBezTo>
                    <a:pt x="1936" y="147910"/>
                    <a:pt x="3264" y="148576"/>
                    <a:pt x="4678" y="148590"/>
                  </a:cubicBezTo>
                  <a:lnTo>
                    <a:pt x="79603" y="148590"/>
                  </a:lnTo>
                  <a:cubicBezTo>
                    <a:pt x="81769" y="148580"/>
                    <a:pt x="83624" y="147032"/>
                    <a:pt x="84016" y="144897"/>
                  </a:cubicBezTo>
                  <a:cubicBezTo>
                    <a:pt x="86452" y="132362"/>
                    <a:pt x="92350" y="120758"/>
                    <a:pt x="101036" y="111397"/>
                  </a:cubicBezTo>
                  <a:moveTo>
                    <a:pt x="20437" y="42775"/>
                  </a:moveTo>
                  <a:cubicBezTo>
                    <a:pt x="20437" y="66401"/>
                    <a:pt x="39587" y="85551"/>
                    <a:pt x="63213" y="85551"/>
                  </a:cubicBezTo>
                  <a:cubicBezTo>
                    <a:pt x="86839" y="85551"/>
                    <a:pt x="105989" y="66401"/>
                    <a:pt x="105989" y="42775"/>
                  </a:cubicBezTo>
                  <a:cubicBezTo>
                    <a:pt x="105989" y="19150"/>
                    <a:pt x="86839" y="0"/>
                    <a:pt x="63213" y="0"/>
                  </a:cubicBezTo>
                  <a:cubicBezTo>
                    <a:pt x="39587" y="0"/>
                    <a:pt x="20437" y="19150"/>
                    <a:pt x="20437" y="42775"/>
                  </a:cubicBezTo>
                  <a:moveTo>
                    <a:pt x="212794" y="104103"/>
                  </a:moveTo>
                  <a:cubicBezTo>
                    <a:pt x="211092" y="103414"/>
                    <a:pt x="209147" y="103805"/>
                    <a:pt x="207841" y="105093"/>
                  </a:cubicBezTo>
                  <a:lnTo>
                    <a:pt x="196224" y="117070"/>
                  </a:lnTo>
                  <a:cubicBezTo>
                    <a:pt x="195332" y="117885"/>
                    <a:pt x="193963" y="117885"/>
                    <a:pt x="193072" y="117070"/>
                  </a:cubicBezTo>
                  <a:cubicBezTo>
                    <a:pt x="175817" y="100955"/>
                    <a:pt x="150458" y="97060"/>
                    <a:pt x="129160" y="107245"/>
                  </a:cubicBezTo>
                  <a:cubicBezTo>
                    <a:pt x="107867" y="117435"/>
                    <a:pt x="94985" y="139625"/>
                    <a:pt x="96705" y="163169"/>
                  </a:cubicBezTo>
                  <a:cubicBezTo>
                    <a:pt x="98425" y="186714"/>
                    <a:pt x="114391" y="206801"/>
                    <a:pt x="136941" y="213789"/>
                  </a:cubicBezTo>
                  <a:cubicBezTo>
                    <a:pt x="159491" y="220777"/>
                    <a:pt x="184017" y="213235"/>
                    <a:pt x="198745" y="194787"/>
                  </a:cubicBezTo>
                  <a:cubicBezTo>
                    <a:pt x="201852" y="190884"/>
                    <a:pt x="201208" y="185197"/>
                    <a:pt x="197305" y="182090"/>
                  </a:cubicBezTo>
                  <a:cubicBezTo>
                    <a:pt x="193401" y="178983"/>
                    <a:pt x="187714" y="179627"/>
                    <a:pt x="184607" y="183531"/>
                  </a:cubicBezTo>
                  <a:cubicBezTo>
                    <a:pt x="174503" y="196066"/>
                    <a:pt x="157784" y="201186"/>
                    <a:pt x="142394" y="196449"/>
                  </a:cubicBezTo>
                  <a:cubicBezTo>
                    <a:pt x="127003" y="191717"/>
                    <a:pt x="116053" y="178087"/>
                    <a:pt x="114742" y="162039"/>
                  </a:cubicBezTo>
                  <a:cubicBezTo>
                    <a:pt x="113432" y="145991"/>
                    <a:pt x="122028" y="130768"/>
                    <a:pt x="136446" y="123599"/>
                  </a:cubicBezTo>
                  <a:cubicBezTo>
                    <a:pt x="150863" y="116431"/>
                    <a:pt x="168190" y="118768"/>
                    <a:pt x="180194" y="129498"/>
                  </a:cubicBezTo>
                  <a:cubicBezTo>
                    <a:pt x="180644" y="129917"/>
                    <a:pt x="180906" y="130502"/>
                    <a:pt x="180915" y="131119"/>
                  </a:cubicBezTo>
                  <a:cubicBezTo>
                    <a:pt x="180951" y="131727"/>
                    <a:pt x="180721" y="132317"/>
                    <a:pt x="180284" y="132740"/>
                  </a:cubicBezTo>
                  <a:lnTo>
                    <a:pt x="167767" y="145257"/>
                  </a:lnTo>
                  <a:cubicBezTo>
                    <a:pt x="166371" y="146523"/>
                    <a:pt x="165911" y="148522"/>
                    <a:pt x="166614" y="150274"/>
                  </a:cubicBezTo>
                  <a:cubicBezTo>
                    <a:pt x="167321" y="152021"/>
                    <a:pt x="169036" y="153146"/>
                    <a:pt x="170919" y="153092"/>
                  </a:cubicBezTo>
                  <a:lnTo>
                    <a:pt x="211083" y="153092"/>
                  </a:lnTo>
                  <a:cubicBezTo>
                    <a:pt x="213550" y="153043"/>
                    <a:pt x="215536" y="151057"/>
                    <a:pt x="215586" y="148590"/>
                  </a:cubicBezTo>
                  <a:lnTo>
                    <a:pt x="215586" y="108065"/>
                  </a:lnTo>
                  <a:cubicBezTo>
                    <a:pt x="215487" y="106322"/>
                    <a:pt x="214401" y="104787"/>
                    <a:pt x="212794" y="104103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" name="Rounded Rectangle 24">
              <a:extLst>
                <a:ext uri="{FF2B5EF4-FFF2-40B4-BE49-F238E27FC236}">
                  <a16:creationId xmlns:a16="http://schemas.microsoft.com/office/drawing/2014/main" id="{D0692B0B-0B84-29B1-AE12-C3A60B1D4CBA}"/>
                </a:ext>
              </a:extLst>
            </p:cNvPr>
            <p:cNvSpPr/>
            <p:nvPr/>
          </p:nvSpPr>
          <p:spPr>
            <a:xfrm>
              <a:off x="5158818" y="3400167"/>
              <a:ext cx="216130" cy="216130"/>
            </a:xfrm>
            <a:custGeom>
              <a:avLst/>
              <a:gdLst/>
              <a:ahLst/>
              <a:cxnLst/>
              <a:rect l="0" t="0" r="0" b="0"/>
              <a:pathLst>
                <a:path w="216130" h="216130">
                  <a:moveTo>
                    <a:pt x="9005" y="0"/>
                  </a:moveTo>
                  <a:cubicBezTo>
                    <a:pt x="13980" y="0"/>
                    <a:pt x="18010" y="4029"/>
                    <a:pt x="18010" y="9005"/>
                  </a:cubicBezTo>
                  <a:lnTo>
                    <a:pt x="18010" y="198120"/>
                  </a:lnTo>
                  <a:lnTo>
                    <a:pt x="207125" y="198120"/>
                  </a:lnTo>
                  <a:cubicBezTo>
                    <a:pt x="212100" y="198120"/>
                    <a:pt x="216130" y="202149"/>
                    <a:pt x="216130" y="207125"/>
                  </a:cubicBezTo>
                  <a:cubicBezTo>
                    <a:pt x="216130" y="212100"/>
                    <a:pt x="212100" y="216130"/>
                    <a:pt x="207125" y="216130"/>
                  </a:cubicBezTo>
                  <a:lnTo>
                    <a:pt x="9005" y="216130"/>
                  </a:lnTo>
                  <a:cubicBezTo>
                    <a:pt x="4029" y="216130"/>
                    <a:pt x="0" y="212100"/>
                    <a:pt x="0" y="207125"/>
                  </a:cubicBezTo>
                  <a:lnTo>
                    <a:pt x="0" y="9005"/>
                  </a:lnTo>
                  <a:cubicBezTo>
                    <a:pt x="0" y="4029"/>
                    <a:pt x="4029" y="0"/>
                    <a:pt x="9005" y="0"/>
                  </a:cubicBezTo>
                  <a:moveTo>
                    <a:pt x="49728" y="44423"/>
                  </a:moveTo>
                  <a:cubicBezTo>
                    <a:pt x="56401" y="44297"/>
                    <a:pt x="61759" y="38881"/>
                    <a:pt x="61808" y="32203"/>
                  </a:cubicBezTo>
                  <a:cubicBezTo>
                    <a:pt x="61858" y="25530"/>
                    <a:pt x="56576" y="20032"/>
                    <a:pt x="49728" y="19811"/>
                  </a:cubicBezTo>
                  <a:cubicBezTo>
                    <a:pt x="43055" y="19942"/>
                    <a:pt x="37705" y="25363"/>
                    <a:pt x="37660" y="32036"/>
                  </a:cubicBezTo>
                  <a:cubicBezTo>
                    <a:pt x="37615" y="38709"/>
                    <a:pt x="42897" y="44203"/>
                    <a:pt x="49566" y="44423"/>
                  </a:cubicBezTo>
                  <a:moveTo>
                    <a:pt x="46558" y="167699"/>
                  </a:moveTo>
                  <a:cubicBezTo>
                    <a:pt x="53226" y="167487"/>
                    <a:pt x="58512" y="162003"/>
                    <a:pt x="58476" y="155330"/>
                  </a:cubicBezTo>
                  <a:cubicBezTo>
                    <a:pt x="58445" y="148662"/>
                    <a:pt x="53100" y="143231"/>
                    <a:pt x="46297" y="143087"/>
                  </a:cubicBezTo>
                  <a:cubicBezTo>
                    <a:pt x="39497" y="143123"/>
                    <a:pt x="34018" y="148666"/>
                    <a:pt x="34054" y="155465"/>
                  </a:cubicBezTo>
                  <a:cubicBezTo>
                    <a:pt x="34090" y="162264"/>
                    <a:pt x="39633" y="167744"/>
                    <a:pt x="46432" y="167708"/>
                  </a:cubicBezTo>
                  <a:moveTo>
                    <a:pt x="58535" y="88451"/>
                  </a:moveTo>
                  <a:cubicBezTo>
                    <a:pt x="65203" y="88302"/>
                    <a:pt x="70544" y="82868"/>
                    <a:pt x="70571" y="76199"/>
                  </a:cubicBezTo>
                  <a:cubicBezTo>
                    <a:pt x="70602" y="69526"/>
                    <a:pt x="65312" y="64046"/>
                    <a:pt x="58535" y="63839"/>
                  </a:cubicBezTo>
                  <a:cubicBezTo>
                    <a:pt x="51736" y="63817"/>
                    <a:pt x="46206" y="69305"/>
                    <a:pt x="46179" y="76105"/>
                  </a:cubicBezTo>
                  <a:cubicBezTo>
                    <a:pt x="46157" y="82904"/>
                    <a:pt x="51646" y="88433"/>
                    <a:pt x="58445" y="88460"/>
                  </a:cubicBezTo>
                  <a:moveTo>
                    <a:pt x="155398" y="70845"/>
                  </a:moveTo>
                  <a:cubicBezTo>
                    <a:pt x="162197" y="70868"/>
                    <a:pt x="167726" y="65379"/>
                    <a:pt x="167753" y="58580"/>
                  </a:cubicBezTo>
                  <a:cubicBezTo>
                    <a:pt x="167776" y="51781"/>
                    <a:pt x="162287" y="46252"/>
                    <a:pt x="155389" y="46224"/>
                  </a:cubicBezTo>
                  <a:cubicBezTo>
                    <a:pt x="148590" y="46202"/>
                    <a:pt x="143060" y="51691"/>
                    <a:pt x="143033" y="58490"/>
                  </a:cubicBezTo>
                  <a:cubicBezTo>
                    <a:pt x="143011" y="65289"/>
                    <a:pt x="148499" y="70818"/>
                    <a:pt x="155299" y="70845"/>
                  </a:cubicBezTo>
                  <a:moveTo>
                    <a:pt x="37624" y="99060"/>
                  </a:moveTo>
                  <a:cubicBezTo>
                    <a:pt x="30956" y="99240"/>
                    <a:pt x="25647" y="104697"/>
                    <a:pt x="25647" y="111365"/>
                  </a:cubicBezTo>
                  <a:cubicBezTo>
                    <a:pt x="25647" y="118034"/>
                    <a:pt x="30956" y="123491"/>
                    <a:pt x="37624" y="123671"/>
                  </a:cubicBezTo>
                  <a:cubicBezTo>
                    <a:pt x="42100" y="123793"/>
                    <a:pt x="46288" y="121474"/>
                    <a:pt x="48561" y="117615"/>
                  </a:cubicBezTo>
                  <a:cubicBezTo>
                    <a:pt x="50835" y="113761"/>
                    <a:pt x="50835" y="108970"/>
                    <a:pt x="48561" y="105116"/>
                  </a:cubicBezTo>
                  <a:cubicBezTo>
                    <a:pt x="46288" y="101257"/>
                    <a:pt x="42100" y="98938"/>
                    <a:pt x="37624" y="99060"/>
                  </a:cubicBezTo>
                  <a:moveTo>
                    <a:pt x="111370" y="53231"/>
                  </a:moveTo>
                  <a:cubicBezTo>
                    <a:pt x="118043" y="53100"/>
                    <a:pt x="123392" y="47679"/>
                    <a:pt x="123437" y="41006"/>
                  </a:cubicBezTo>
                  <a:cubicBezTo>
                    <a:pt x="123482" y="34333"/>
                    <a:pt x="118201" y="28839"/>
                    <a:pt x="111370" y="28619"/>
                  </a:cubicBezTo>
                  <a:cubicBezTo>
                    <a:pt x="104755" y="28821"/>
                    <a:pt x="99483" y="34220"/>
                    <a:pt x="99438" y="40839"/>
                  </a:cubicBezTo>
                  <a:cubicBezTo>
                    <a:pt x="99393" y="47458"/>
                    <a:pt x="104589" y="52929"/>
                    <a:pt x="111199" y="53222"/>
                  </a:cubicBezTo>
                  <a:moveTo>
                    <a:pt x="137873" y="141286"/>
                  </a:moveTo>
                  <a:cubicBezTo>
                    <a:pt x="144542" y="141083"/>
                    <a:pt x="149832" y="135608"/>
                    <a:pt x="149810" y="128935"/>
                  </a:cubicBezTo>
                  <a:cubicBezTo>
                    <a:pt x="149783" y="122267"/>
                    <a:pt x="144451" y="116827"/>
                    <a:pt x="137693" y="116674"/>
                  </a:cubicBezTo>
                  <a:cubicBezTo>
                    <a:pt x="131024" y="116877"/>
                    <a:pt x="125734" y="122352"/>
                    <a:pt x="125756" y="129025"/>
                  </a:cubicBezTo>
                  <a:cubicBezTo>
                    <a:pt x="125783" y="135694"/>
                    <a:pt x="131114" y="141133"/>
                    <a:pt x="137783" y="141286"/>
                  </a:cubicBezTo>
                  <a:moveTo>
                    <a:pt x="190618" y="90252"/>
                  </a:moveTo>
                  <a:cubicBezTo>
                    <a:pt x="183819" y="90243"/>
                    <a:pt x="178303" y="95745"/>
                    <a:pt x="178289" y="102545"/>
                  </a:cubicBezTo>
                  <a:cubicBezTo>
                    <a:pt x="178280" y="109344"/>
                    <a:pt x="183783" y="114864"/>
                    <a:pt x="190618" y="114873"/>
                  </a:cubicBezTo>
                  <a:cubicBezTo>
                    <a:pt x="197417" y="114887"/>
                    <a:pt x="202942" y="109389"/>
                    <a:pt x="202955" y="102590"/>
                  </a:cubicBezTo>
                  <a:cubicBezTo>
                    <a:pt x="202969" y="95791"/>
                    <a:pt x="197471" y="90266"/>
                    <a:pt x="190672" y="90252"/>
                  </a:cubicBezTo>
                  <a:moveTo>
                    <a:pt x="181811" y="26818"/>
                  </a:moveTo>
                  <a:cubicBezTo>
                    <a:pt x="188610" y="26867"/>
                    <a:pt x="194162" y="21401"/>
                    <a:pt x="194211" y="14602"/>
                  </a:cubicBezTo>
                  <a:cubicBezTo>
                    <a:pt x="194265" y="7803"/>
                    <a:pt x="188799" y="2251"/>
                    <a:pt x="181802" y="2197"/>
                  </a:cubicBezTo>
                  <a:cubicBezTo>
                    <a:pt x="175002" y="2147"/>
                    <a:pt x="169451" y="7618"/>
                    <a:pt x="169401" y="14417"/>
                  </a:cubicBezTo>
                  <a:cubicBezTo>
                    <a:pt x="169352" y="21216"/>
                    <a:pt x="174822" y="26768"/>
                    <a:pt x="181622" y="26818"/>
                  </a:cubicBezTo>
                  <a:moveTo>
                    <a:pt x="111523" y="185314"/>
                  </a:moveTo>
                  <a:cubicBezTo>
                    <a:pt x="118192" y="185098"/>
                    <a:pt x="123473" y="179604"/>
                    <a:pt x="123433" y="172931"/>
                  </a:cubicBezTo>
                  <a:cubicBezTo>
                    <a:pt x="123392" y="166263"/>
                    <a:pt x="118043" y="160837"/>
                    <a:pt x="111217" y="160702"/>
                  </a:cubicBezTo>
                  <a:cubicBezTo>
                    <a:pt x="104548" y="160918"/>
                    <a:pt x="99267" y="166411"/>
                    <a:pt x="99307" y="173084"/>
                  </a:cubicBezTo>
                  <a:cubicBezTo>
                    <a:pt x="99348" y="179753"/>
                    <a:pt x="104697" y="185179"/>
                    <a:pt x="111370" y="185314"/>
                  </a:cubicBezTo>
                  <a:moveTo>
                    <a:pt x="199578" y="176506"/>
                  </a:moveTo>
                  <a:cubicBezTo>
                    <a:pt x="206247" y="176286"/>
                    <a:pt x="211529" y="170792"/>
                    <a:pt x="211484" y="164119"/>
                  </a:cubicBezTo>
                  <a:cubicBezTo>
                    <a:pt x="211439" y="157446"/>
                    <a:pt x="206089" y="152025"/>
                    <a:pt x="199263" y="151895"/>
                  </a:cubicBezTo>
                  <a:cubicBezTo>
                    <a:pt x="192595" y="152111"/>
                    <a:pt x="187313" y="157604"/>
                    <a:pt x="187353" y="164277"/>
                  </a:cubicBezTo>
                  <a:cubicBezTo>
                    <a:pt x="187394" y="170946"/>
                    <a:pt x="192743" y="176371"/>
                    <a:pt x="199416" y="176506"/>
                  </a:cubicBezTo>
                  <a:moveTo>
                    <a:pt x="81445" y="111370"/>
                  </a:moveTo>
                  <a:cubicBezTo>
                    <a:pt x="81445" y="118169"/>
                    <a:pt x="86956" y="123685"/>
                    <a:pt x="93755" y="123685"/>
                  </a:cubicBezTo>
                  <a:cubicBezTo>
                    <a:pt x="100554" y="123685"/>
                    <a:pt x="106066" y="118169"/>
                    <a:pt x="106066" y="111370"/>
                  </a:cubicBezTo>
                  <a:cubicBezTo>
                    <a:pt x="106066" y="104571"/>
                    <a:pt x="100554" y="99064"/>
                    <a:pt x="93755" y="99064"/>
                  </a:cubicBezTo>
                  <a:cubicBezTo>
                    <a:pt x="86956" y="99064"/>
                    <a:pt x="81445" y="104571"/>
                    <a:pt x="81445" y="11137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6" name="Rounded Rectangle 25">
              <a:extLst>
                <a:ext uri="{FF2B5EF4-FFF2-40B4-BE49-F238E27FC236}">
                  <a16:creationId xmlns:a16="http://schemas.microsoft.com/office/drawing/2014/main" id="{996EAD50-22BD-CCFD-6FE1-4D2C528FE9B6}"/>
                </a:ext>
              </a:extLst>
            </p:cNvPr>
            <p:cNvSpPr/>
            <p:nvPr/>
          </p:nvSpPr>
          <p:spPr>
            <a:xfrm>
              <a:off x="3753971" y="3400144"/>
              <a:ext cx="216148" cy="217175"/>
            </a:xfrm>
            <a:custGeom>
              <a:avLst/>
              <a:gdLst/>
              <a:ahLst/>
              <a:cxnLst/>
              <a:rect l="0" t="0" r="0" b="0"/>
              <a:pathLst>
                <a:path w="216148" h="217175">
                  <a:moveTo>
                    <a:pt x="216126" y="12990"/>
                  </a:moveTo>
                  <a:cubicBezTo>
                    <a:pt x="216148" y="9545"/>
                    <a:pt x="214793" y="6231"/>
                    <a:pt x="212353" y="3795"/>
                  </a:cubicBezTo>
                  <a:cubicBezTo>
                    <a:pt x="209917" y="1355"/>
                    <a:pt x="206603" y="0"/>
                    <a:pt x="203158" y="22"/>
                  </a:cubicBezTo>
                  <a:lnTo>
                    <a:pt x="161553" y="22"/>
                  </a:lnTo>
                  <a:cubicBezTo>
                    <a:pt x="141399" y="31"/>
                    <a:pt x="122343" y="9212"/>
                    <a:pt x="109771" y="24967"/>
                  </a:cubicBezTo>
                  <a:cubicBezTo>
                    <a:pt x="109375" y="25512"/>
                    <a:pt x="108731" y="25814"/>
                    <a:pt x="108060" y="25778"/>
                  </a:cubicBezTo>
                  <a:cubicBezTo>
                    <a:pt x="107399" y="25773"/>
                    <a:pt x="106773" y="25476"/>
                    <a:pt x="106349" y="24967"/>
                  </a:cubicBezTo>
                  <a:cubicBezTo>
                    <a:pt x="93778" y="9212"/>
                    <a:pt x="74722" y="31"/>
                    <a:pt x="54568" y="22"/>
                  </a:cubicBezTo>
                  <a:lnTo>
                    <a:pt x="12963" y="22"/>
                  </a:lnTo>
                  <a:cubicBezTo>
                    <a:pt x="5804" y="22"/>
                    <a:pt x="0" y="5831"/>
                    <a:pt x="0" y="12990"/>
                  </a:cubicBezTo>
                  <a:cubicBezTo>
                    <a:pt x="0" y="20149"/>
                    <a:pt x="5804" y="25958"/>
                    <a:pt x="12963" y="25958"/>
                  </a:cubicBezTo>
                  <a:lnTo>
                    <a:pt x="54568" y="25958"/>
                  </a:lnTo>
                  <a:cubicBezTo>
                    <a:pt x="76929" y="26007"/>
                    <a:pt x="95043" y="44122"/>
                    <a:pt x="95093" y="66482"/>
                  </a:cubicBezTo>
                  <a:lnTo>
                    <a:pt x="95093" y="162120"/>
                  </a:lnTo>
                  <a:cubicBezTo>
                    <a:pt x="95093" y="163363"/>
                    <a:pt x="94084" y="164372"/>
                    <a:pt x="92841" y="164372"/>
                  </a:cubicBezTo>
                  <a:lnTo>
                    <a:pt x="82125" y="164372"/>
                  </a:lnTo>
                  <a:cubicBezTo>
                    <a:pt x="76902" y="164430"/>
                    <a:pt x="72228" y="167618"/>
                    <a:pt x="70260" y="172454"/>
                  </a:cubicBezTo>
                  <a:cubicBezTo>
                    <a:pt x="68292" y="177294"/>
                    <a:pt x="69418" y="182837"/>
                    <a:pt x="73119" y="186525"/>
                  </a:cubicBezTo>
                  <a:lnTo>
                    <a:pt x="99055" y="212371"/>
                  </a:lnTo>
                  <a:cubicBezTo>
                    <a:pt x="104098" y="217175"/>
                    <a:pt x="112023" y="217175"/>
                    <a:pt x="117066" y="212371"/>
                  </a:cubicBezTo>
                  <a:lnTo>
                    <a:pt x="143182" y="186435"/>
                  </a:lnTo>
                  <a:cubicBezTo>
                    <a:pt x="146883" y="182747"/>
                    <a:pt x="148009" y="177204"/>
                    <a:pt x="146041" y="172364"/>
                  </a:cubicBezTo>
                  <a:cubicBezTo>
                    <a:pt x="144073" y="167528"/>
                    <a:pt x="139399" y="164340"/>
                    <a:pt x="134176" y="164282"/>
                  </a:cubicBezTo>
                  <a:lnTo>
                    <a:pt x="123280" y="164282"/>
                  </a:lnTo>
                  <a:cubicBezTo>
                    <a:pt x="122037" y="164282"/>
                    <a:pt x="121028" y="163273"/>
                    <a:pt x="121028" y="162030"/>
                  </a:cubicBezTo>
                  <a:lnTo>
                    <a:pt x="121028" y="66482"/>
                  </a:lnTo>
                  <a:cubicBezTo>
                    <a:pt x="121078" y="44122"/>
                    <a:pt x="139192" y="26007"/>
                    <a:pt x="161553" y="25958"/>
                  </a:cubicBezTo>
                  <a:lnTo>
                    <a:pt x="203158" y="25958"/>
                  </a:lnTo>
                  <a:cubicBezTo>
                    <a:pt x="206603" y="25980"/>
                    <a:pt x="209917" y="24625"/>
                    <a:pt x="212353" y="22184"/>
                  </a:cubicBezTo>
                  <a:cubicBezTo>
                    <a:pt x="214793" y="19748"/>
                    <a:pt x="216148" y="16434"/>
                    <a:pt x="216126" y="1299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7" name="Rounded Rectangle 26">
              <a:extLst>
                <a:ext uri="{FF2B5EF4-FFF2-40B4-BE49-F238E27FC236}">
                  <a16:creationId xmlns:a16="http://schemas.microsoft.com/office/drawing/2014/main" id="{8D933186-9136-B61D-D8FD-8A6FE2941EEA}"/>
                </a:ext>
              </a:extLst>
            </p:cNvPr>
            <p:cNvSpPr/>
            <p:nvPr/>
          </p:nvSpPr>
          <p:spPr>
            <a:xfrm>
              <a:off x="3767475" y="2542397"/>
              <a:ext cx="189114" cy="208872"/>
            </a:xfrm>
            <a:custGeom>
              <a:avLst/>
              <a:gdLst/>
              <a:ahLst/>
              <a:cxnLst/>
              <a:rect l="0" t="0" r="0" b="0"/>
              <a:pathLst>
                <a:path w="189114" h="208872">
                  <a:moveTo>
                    <a:pt x="18010" y="163899"/>
                  </a:moveTo>
                  <a:lnTo>
                    <a:pt x="81904" y="163899"/>
                  </a:lnTo>
                  <a:lnTo>
                    <a:pt x="81904" y="163566"/>
                  </a:lnTo>
                  <a:cubicBezTo>
                    <a:pt x="74830" y="154416"/>
                    <a:pt x="74835" y="141826"/>
                    <a:pt x="81715" y="132686"/>
                  </a:cubicBezTo>
                  <a:cubicBezTo>
                    <a:pt x="91027" y="118592"/>
                    <a:pt x="108839" y="117620"/>
                    <a:pt x="120420" y="125887"/>
                  </a:cubicBezTo>
                  <a:lnTo>
                    <a:pt x="120781" y="125887"/>
                  </a:lnTo>
                  <a:lnTo>
                    <a:pt x="121573" y="126760"/>
                  </a:lnTo>
                  <a:lnTo>
                    <a:pt x="121573" y="18010"/>
                  </a:lnTo>
                  <a:cubicBezTo>
                    <a:pt x="121573" y="8104"/>
                    <a:pt x="113468" y="0"/>
                    <a:pt x="103562" y="0"/>
                  </a:cubicBezTo>
                  <a:lnTo>
                    <a:pt x="18010" y="0"/>
                  </a:lnTo>
                  <a:cubicBezTo>
                    <a:pt x="8104" y="0"/>
                    <a:pt x="0" y="8104"/>
                    <a:pt x="0" y="18010"/>
                  </a:cubicBezTo>
                  <a:lnTo>
                    <a:pt x="0" y="145888"/>
                  </a:lnTo>
                  <a:cubicBezTo>
                    <a:pt x="0" y="155794"/>
                    <a:pt x="8104" y="163899"/>
                    <a:pt x="18010" y="163899"/>
                  </a:cubicBezTo>
                  <a:moveTo>
                    <a:pt x="92756" y="140485"/>
                  </a:moveTo>
                  <a:cubicBezTo>
                    <a:pt x="89163" y="144956"/>
                    <a:pt x="89163" y="151323"/>
                    <a:pt x="92756" y="155794"/>
                  </a:cubicBezTo>
                  <a:lnTo>
                    <a:pt x="97943" y="163899"/>
                  </a:lnTo>
                  <a:lnTo>
                    <a:pt x="97943" y="164232"/>
                  </a:lnTo>
                  <a:lnTo>
                    <a:pt x="107164" y="178308"/>
                  </a:lnTo>
                  <a:cubicBezTo>
                    <a:pt x="111667" y="185512"/>
                    <a:pt x="117971" y="190015"/>
                    <a:pt x="126076" y="193617"/>
                  </a:cubicBezTo>
                  <a:lnTo>
                    <a:pt x="148590" y="208872"/>
                  </a:lnTo>
                  <a:lnTo>
                    <a:pt x="189114" y="208872"/>
                  </a:lnTo>
                  <a:lnTo>
                    <a:pt x="189114" y="174705"/>
                  </a:lnTo>
                  <a:cubicBezTo>
                    <a:pt x="189114" y="142286"/>
                    <a:pt x="168401" y="114369"/>
                    <a:pt x="137783" y="105363"/>
                  </a:cubicBezTo>
                  <a:lnTo>
                    <a:pt x="135081" y="104616"/>
                  </a:lnTo>
                  <a:lnTo>
                    <a:pt x="135081" y="137090"/>
                  </a:lnTo>
                  <a:lnTo>
                    <a:pt x="135811" y="137648"/>
                  </a:lnTo>
                  <a:cubicBezTo>
                    <a:pt x="138963" y="139818"/>
                    <a:pt x="141934" y="141979"/>
                    <a:pt x="144717" y="144141"/>
                  </a:cubicBezTo>
                  <a:cubicBezTo>
                    <a:pt x="146145" y="145280"/>
                    <a:pt x="147023" y="146964"/>
                    <a:pt x="147144" y="148783"/>
                  </a:cubicBezTo>
                  <a:cubicBezTo>
                    <a:pt x="147266" y="150602"/>
                    <a:pt x="146613" y="152390"/>
                    <a:pt x="145348" y="153705"/>
                  </a:cubicBezTo>
                  <a:cubicBezTo>
                    <a:pt x="142817" y="156339"/>
                    <a:pt x="138697" y="156622"/>
                    <a:pt x="135829" y="154353"/>
                  </a:cubicBezTo>
                  <a:cubicBezTo>
                    <a:pt x="133442" y="152507"/>
                    <a:pt x="130786" y="150589"/>
                    <a:pt x="127877" y="148590"/>
                  </a:cubicBezTo>
                  <a:lnTo>
                    <a:pt x="112568" y="136882"/>
                  </a:lnTo>
                  <a:cubicBezTo>
                    <a:pt x="106264" y="132380"/>
                    <a:pt x="97258" y="133280"/>
                    <a:pt x="92756" y="140485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8" name="Rounded Rectangle 27">
              <a:extLst>
                <a:ext uri="{FF2B5EF4-FFF2-40B4-BE49-F238E27FC236}">
                  <a16:creationId xmlns:a16="http://schemas.microsoft.com/office/drawing/2014/main" id="{876D6534-CABD-7B1A-6EAA-B990631585FC}"/>
                </a:ext>
              </a:extLst>
            </p:cNvPr>
            <p:cNvSpPr/>
            <p:nvPr/>
          </p:nvSpPr>
          <p:spPr>
            <a:xfrm>
              <a:off x="5158818" y="2535643"/>
              <a:ext cx="216563" cy="216801"/>
            </a:xfrm>
            <a:custGeom>
              <a:avLst/>
              <a:gdLst/>
              <a:ahLst/>
              <a:cxnLst/>
              <a:rect l="0" t="0" r="0" b="0"/>
              <a:pathLst>
                <a:path w="216563" h="216801">
                  <a:moveTo>
                    <a:pt x="108966" y="99060"/>
                  </a:moveTo>
                  <a:cubicBezTo>
                    <a:pt x="109582" y="98560"/>
                    <a:pt x="109889" y="97772"/>
                    <a:pt x="109776" y="96988"/>
                  </a:cubicBezTo>
                  <a:cubicBezTo>
                    <a:pt x="109600" y="96196"/>
                    <a:pt x="109069" y="95529"/>
                    <a:pt x="108335" y="95187"/>
                  </a:cubicBezTo>
                  <a:lnTo>
                    <a:pt x="103562" y="93476"/>
                  </a:lnTo>
                  <a:lnTo>
                    <a:pt x="97889" y="91405"/>
                  </a:lnTo>
                  <a:cubicBezTo>
                    <a:pt x="97222" y="90603"/>
                    <a:pt x="96790" y="89640"/>
                    <a:pt x="96628" y="88613"/>
                  </a:cubicBezTo>
                  <a:cubicBezTo>
                    <a:pt x="95809" y="84727"/>
                    <a:pt x="95993" y="80697"/>
                    <a:pt x="97168" y="76906"/>
                  </a:cubicBezTo>
                  <a:cubicBezTo>
                    <a:pt x="106885" y="66392"/>
                    <a:pt x="111694" y="52258"/>
                    <a:pt x="110406" y="38003"/>
                  </a:cubicBezTo>
                  <a:cubicBezTo>
                    <a:pt x="111338" y="28385"/>
                    <a:pt x="108209" y="18816"/>
                    <a:pt x="101784" y="11599"/>
                  </a:cubicBezTo>
                  <a:cubicBezTo>
                    <a:pt x="95354" y="4385"/>
                    <a:pt x="86209" y="180"/>
                    <a:pt x="76546" y="0"/>
                  </a:cubicBezTo>
                  <a:cubicBezTo>
                    <a:pt x="66969" y="189"/>
                    <a:pt x="57900" y="4331"/>
                    <a:pt x="51488" y="11445"/>
                  </a:cubicBezTo>
                  <a:cubicBezTo>
                    <a:pt x="45072" y="18560"/>
                    <a:pt x="41888" y="28006"/>
                    <a:pt x="42685" y="37552"/>
                  </a:cubicBezTo>
                  <a:cubicBezTo>
                    <a:pt x="41371" y="51740"/>
                    <a:pt x="46148" y="65820"/>
                    <a:pt x="55833" y="76276"/>
                  </a:cubicBezTo>
                  <a:cubicBezTo>
                    <a:pt x="57085" y="80112"/>
                    <a:pt x="57301" y="84214"/>
                    <a:pt x="56464" y="88163"/>
                  </a:cubicBezTo>
                  <a:cubicBezTo>
                    <a:pt x="56302" y="89190"/>
                    <a:pt x="55869" y="90153"/>
                    <a:pt x="55203" y="90955"/>
                  </a:cubicBezTo>
                  <a:lnTo>
                    <a:pt x="49530" y="93026"/>
                  </a:lnTo>
                  <a:cubicBezTo>
                    <a:pt x="27556" y="101131"/>
                    <a:pt x="11617" y="106984"/>
                    <a:pt x="6754" y="117070"/>
                  </a:cubicBezTo>
                  <a:cubicBezTo>
                    <a:pt x="2462" y="127035"/>
                    <a:pt x="166" y="137742"/>
                    <a:pt x="0" y="148590"/>
                  </a:cubicBezTo>
                  <a:cubicBezTo>
                    <a:pt x="0" y="151075"/>
                    <a:pt x="2017" y="153092"/>
                    <a:pt x="4502" y="153092"/>
                  </a:cubicBezTo>
                  <a:lnTo>
                    <a:pt x="79157" y="153092"/>
                  </a:lnTo>
                  <a:cubicBezTo>
                    <a:pt x="80193" y="152926"/>
                    <a:pt x="80977" y="152066"/>
                    <a:pt x="81049" y="151021"/>
                  </a:cubicBezTo>
                  <a:cubicBezTo>
                    <a:pt x="83021" y="130660"/>
                    <a:pt x="93075" y="111942"/>
                    <a:pt x="108966" y="99060"/>
                  </a:cubicBezTo>
                  <a:moveTo>
                    <a:pt x="156875" y="94557"/>
                  </a:moveTo>
                  <a:cubicBezTo>
                    <a:pt x="138004" y="94102"/>
                    <a:pt x="119988" y="102428"/>
                    <a:pt x="108105" y="117097"/>
                  </a:cubicBezTo>
                  <a:cubicBezTo>
                    <a:pt x="96223" y="131763"/>
                    <a:pt x="91815" y="151116"/>
                    <a:pt x="96178" y="169482"/>
                  </a:cubicBezTo>
                  <a:cubicBezTo>
                    <a:pt x="101360" y="191856"/>
                    <a:pt x="118831" y="209327"/>
                    <a:pt x="141205" y="214509"/>
                  </a:cubicBezTo>
                  <a:cubicBezTo>
                    <a:pt x="151057" y="216801"/>
                    <a:pt x="161323" y="216648"/>
                    <a:pt x="171103" y="214059"/>
                  </a:cubicBezTo>
                  <a:cubicBezTo>
                    <a:pt x="175196" y="212573"/>
                    <a:pt x="177641" y="208377"/>
                    <a:pt x="176912" y="204081"/>
                  </a:cubicBezTo>
                  <a:cubicBezTo>
                    <a:pt x="176182" y="199790"/>
                    <a:pt x="172485" y="196638"/>
                    <a:pt x="168131" y="196589"/>
                  </a:cubicBezTo>
                  <a:cubicBezTo>
                    <a:pt x="167564" y="196494"/>
                    <a:pt x="166988" y="196494"/>
                    <a:pt x="166420" y="196589"/>
                  </a:cubicBezTo>
                  <a:cubicBezTo>
                    <a:pt x="159432" y="198250"/>
                    <a:pt x="152156" y="198250"/>
                    <a:pt x="145167" y="196589"/>
                  </a:cubicBezTo>
                  <a:cubicBezTo>
                    <a:pt x="129624" y="192815"/>
                    <a:pt x="117512" y="180635"/>
                    <a:pt x="113828" y="165069"/>
                  </a:cubicBezTo>
                  <a:cubicBezTo>
                    <a:pt x="110731" y="152030"/>
                    <a:pt x="113860" y="138292"/>
                    <a:pt x="122294" y="127877"/>
                  </a:cubicBezTo>
                  <a:cubicBezTo>
                    <a:pt x="130660" y="117633"/>
                    <a:pt x="143294" y="111847"/>
                    <a:pt x="156514" y="112207"/>
                  </a:cubicBezTo>
                  <a:cubicBezTo>
                    <a:pt x="179438" y="113468"/>
                    <a:pt x="197543" y="132123"/>
                    <a:pt x="198120" y="155073"/>
                  </a:cubicBezTo>
                  <a:lnTo>
                    <a:pt x="198120" y="165069"/>
                  </a:lnTo>
                  <a:cubicBezTo>
                    <a:pt x="198083" y="167010"/>
                    <a:pt x="197273" y="168861"/>
                    <a:pt x="195868" y="170203"/>
                  </a:cubicBezTo>
                  <a:cubicBezTo>
                    <a:pt x="194553" y="171504"/>
                    <a:pt x="192766" y="172220"/>
                    <a:pt x="190915" y="172184"/>
                  </a:cubicBezTo>
                  <a:cubicBezTo>
                    <a:pt x="186984" y="172184"/>
                    <a:pt x="183801" y="169000"/>
                    <a:pt x="183801" y="165069"/>
                  </a:cubicBezTo>
                  <a:lnTo>
                    <a:pt x="183801" y="155344"/>
                  </a:lnTo>
                  <a:cubicBezTo>
                    <a:pt x="183801" y="139629"/>
                    <a:pt x="171058" y="126886"/>
                    <a:pt x="155344" y="126886"/>
                  </a:cubicBezTo>
                  <a:cubicBezTo>
                    <a:pt x="139629" y="126886"/>
                    <a:pt x="126886" y="139629"/>
                    <a:pt x="126886" y="155344"/>
                  </a:cubicBezTo>
                  <a:cubicBezTo>
                    <a:pt x="126886" y="171058"/>
                    <a:pt x="139629" y="183801"/>
                    <a:pt x="155344" y="183801"/>
                  </a:cubicBezTo>
                  <a:cubicBezTo>
                    <a:pt x="160026" y="183706"/>
                    <a:pt x="164610" y="182437"/>
                    <a:pt x="168672" y="180109"/>
                  </a:cubicBezTo>
                  <a:cubicBezTo>
                    <a:pt x="169613" y="179604"/>
                    <a:pt x="170779" y="179829"/>
                    <a:pt x="171463" y="180649"/>
                  </a:cubicBezTo>
                  <a:cubicBezTo>
                    <a:pt x="176344" y="186313"/>
                    <a:pt x="183436" y="189596"/>
                    <a:pt x="190915" y="189654"/>
                  </a:cubicBezTo>
                  <a:cubicBezTo>
                    <a:pt x="204599" y="189659"/>
                    <a:pt x="215788" y="178749"/>
                    <a:pt x="216130" y="165069"/>
                  </a:cubicBezTo>
                  <a:lnTo>
                    <a:pt x="216130" y="157775"/>
                  </a:lnTo>
                  <a:cubicBezTo>
                    <a:pt x="216563" y="124207"/>
                    <a:pt x="190397" y="96295"/>
                    <a:pt x="156875" y="94557"/>
                  </a:cubicBezTo>
                  <a:moveTo>
                    <a:pt x="155344" y="165790"/>
                  </a:moveTo>
                  <a:cubicBezTo>
                    <a:pt x="149576" y="165790"/>
                    <a:pt x="144897" y="161112"/>
                    <a:pt x="144897" y="155344"/>
                  </a:cubicBezTo>
                  <a:cubicBezTo>
                    <a:pt x="144897" y="149576"/>
                    <a:pt x="149576" y="144897"/>
                    <a:pt x="155344" y="144897"/>
                  </a:cubicBezTo>
                  <a:cubicBezTo>
                    <a:pt x="161112" y="144897"/>
                    <a:pt x="165790" y="149576"/>
                    <a:pt x="165790" y="155344"/>
                  </a:cubicBezTo>
                  <a:cubicBezTo>
                    <a:pt x="165790" y="161112"/>
                    <a:pt x="161112" y="165790"/>
                    <a:pt x="155344" y="16579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5C5239E-1722-7C53-1605-CF4E42BE03D7}"/>
                </a:ext>
              </a:extLst>
            </p:cNvPr>
            <p:cNvSpPr txBox="1"/>
            <p:nvPr/>
          </p:nvSpPr>
          <p:spPr>
            <a:xfrm>
              <a:off x="5816216" y="2649593"/>
              <a:ext cx="695437" cy="1891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500" b="0">
                  <a:solidFill>
                    <a:srgbClr val="F4F4F4"/>
                  </a:solidFill>
                  <a:latin typeface="Roboto"/>
                </a:rPr>
                <a:t>Use Geocoding API for
coordinates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48DCFD-3EDD-5955-18AD-734B34BA4EC6}"/>
                </a:ext>
              </a:extLst>
            </p:cNvPr>
            <p:cNvSpPr txBox="1"/>
            <p:nvPr/>
          </p:nvSpPr>
          <p:spPr>
            <a:xfrm>
              <a:off x="2088825" y="3354270"/>
              <a:ext cx="1251441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3600" b="1">
                  <a:solidFill>
                    <a:srgbClr val="1AC3F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 Routes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07792A-6D30-560F-2356-B69FE24B93CF}"/>
                </a:ext>
              </a:extLst>
            </p:cNvPr>
            <p:cNvSpPr txBox="1"/>
            <p:nvPr/>
          </p:nvSpPr>
          <p:spPr>
            <a:xfrm>
              <a:off x="5816216" y="3354270"/>
              <a:ext cx="1752018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3600" b="1" dirty="0">
                  <a:solidFill>
                    <a:srgbClr val="FB67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Distances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F57B23-239D-1B5B-4C38-B43274DEB4A2}"/>
                </a:ext>
              </a:extLst>
            </p:cNvPr>
            <p:cNvSpPr txBox="1"/>
            <p:nvPr/>
          </p:nvSpPr>
          <p:spPr>
            <a:xfrm>
              <a:off x="2556962" y="2649593"/>
              <a:ext cx="755755" cy="1891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500" b="0">
                  <a:solidFill>
                    <a:srgbClr val="F4F4F4"/>
                  </a:solidFill>
                  <a:latin typeface="Roboto"/>
                </a:rPr>
                <a:t>Adjust routes based on
time-window satisfaction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F96D99-DE7C-689E-E373-A43528DE3EC8}"/>
                </a:ext>
              </a:extLst>
            </p:cNvPr>
            <p:cNvSpPr txBox="1"/>
            <p:nvPr/>
          </p:nvSpPr>
          <p:spPr>
            <a:xfrm>
              <a:off x="5816216" y="2489747"/>
              <a:ext cx="1678474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3600" b="1" dirty="0">
                  <a:solidFill>
                    <a:srgbClr val="F794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Convert Addresses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8EB5E2-9FA0-297E-8D87-736C711DB84A}"/>
                </a:ext>
              </a:extLst>
            </p:cNvPr>
            <p:cNvSpPr txBox="1"/>
            <p:nvPr/>
          </p:nvSpPr>
          <p:spPr>
            <a:xfrm>
              <a:off x="1937499" y="2489747"/>
              <a:ext cx="1402779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3600" b="1">
                  <a:solidFill>
                    <a:srgbClr val="43D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Penalties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77E118-3EAE-F9E5-CA31-5407DDA802BE}"/>
                </a:ext>
              </a:extLst>
            </p:cNvPr>
            <p:cNvSpPr txBox="1"/>
            <p:nvPr/>
          </p:nvSpPr>
          <p:spPr>
            <a:xfrm>
              <a:off x="5816216" y="1677004"/>
              <a:ext cx="792763" cy="1891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500" b="0">
                  <a:solidFill>
                    <a:srgbClr val="F4F4F4"/>
                  </a:solidFill>
                  <a:latin typeface="Roboto"/>
                </a:rPr>
                <a:t>Gather delivery addresses
and preferences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B32F453-776B-5133-7AD8-3ADE20C34CEA}"/>
                </a:ext>
              </a:extLst>
            </p:cNvPr>
            <p:cNvSpPr txBox="1"/>
            <p:nvPr/>
          </p:nvSpPr>
          <p:spPr>
            <a:xfrm>
              <a:off x="5816216" y="4218794"/>
              <a:ext cx="1678386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3600" b="1">
                  <a:solidFill>
                    <a:srgbClr val="F366B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 Customers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453314-B4B3-FBC4-B14C-DDBF651132DB}"/>
                </a:ext>
              </a:extLst>
            </p:cNvPr>
            <p:cNvSpPr txBox="1"/>
            <p:nvPr/>
          </p:nvSpPr>
          <p:spPr>
            <a:xfrm>
              <a:off x="1733742" y="4326859"/>
              <a:ext cx="1606501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3600" b="1" dirty="0">
                  <a:solidFill>
                    <a:srgbClr val="8769F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Solve with QAOA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83D79F-08E0-6225-9C76-B96A57A4058C}"/>
                </a:ext>
              </a:extLst>
            </p:cNvPr>
            <p:cNvSpPr txBox="1"/>
            <p:nvPr/>
          </p:nvSpPr>
          <p:spPr>
            <a:xfrm>
              <a:off x="2480190" y="1677004"/>
              <a:ext cx="832486" cy="1891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500" b="0">
                  <a:solidFill>
                    <a:srgbClr val="F4F4F4"/>
                  </a:solidFill>
                  <a:latin typeface="Roboto"/>
                </a:rPr>
                <a:t>Display optimized routes on
a map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68C5F1E-12EA-6E51-44DC-B112F41EE561}"/>
                </a:ext>
              </a:extLst>
            </p:cNvPr>
            <p:cNvSpPr txBox="1"/>
            <p:nvPr/>
          </p:nvSpPr>
          <p:spPr>
            <a:xfrm>
              <a:off x="5843773" y="1517158"/>
              <a:ext cx="1579435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36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 User Data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249197-4B91-96D8-30EB-8AF068FA2F23}"/>
                </a:ext>
              </a:extLst>
            </p:cNvPr>
            <p:cNvSpPr txBox="1"/>
            <p:nvPr/>
          </p:nvSpPr>
          <p:spPr>
            <a:xfrm>
              <a:off x="2657328" y="4486706"/>
              <a:ext cx="655380" cy="1891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500" b="0">
                  <a:solidFill>
                    <a:srgbClr val="F4F4F4"/>
                  </a:solidFill>
                  <a:latin typeface="Roboto"/>
                </a:rPr>
                <a:t>Optimize routes using
quantum algorithms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1FC9B06-9276-F59E-387E-BCFF4FE8175C}"/>
                </a:ext>
              </a:extLst>
            </p:cNvPr>
            <p:cNvSpPr txBox="1"/>
            <p:nvPr/>
          </p:nvSpPr>
          <p:spPr>
            <a:xfrm>
              <a:off x="1863772" y="1517158"/>
              <a:ext cx="1476497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3600" b="1" dirty="0">
                  <a:solidFill>
                    <a:srgbClr val="A6DA3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Visualize Routes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FFB7440-D44C-F07E-7F07-F4C99EFBEA75}"/>
                </a:ext>
              </a:extLst>
            </p:cNvPr>
            <p:cNvSpPr txBox="1"/>
            <p:nvPr/>
          </p:nvSpPr>
          <p:spPr>
            <a:xfrm>
              <a:off x="4205861" y="5999623"/>
              <a:ext cx="717198" cy="1891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500" b="0">
                  <a:solidFill>
                    <a:srgbClr val="F4F4F4"/>
                  </a:solidFill>
                  <a:latin typeface="Roboto"/>
                </a:rPr>
                <a:t>Convert subgroups into
QUBO problems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DBB3E3-AF24-21C1-152D-BE1BDF6686F7}"/>
                </a:ext>
              </a:extLst>
            </p:cNvPr>
            <p:cNvSpPr txBox="1"/>
            <p:nvPr/>
          </p:nvSpPr>
          <p:spPr>
            <a:xfrm>
              <a:off x="3785851" y="5839776"/>
              <a:ext cx="1612322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3600" b="1">
                  <a:solidFill>
                    <a:srgbClr val="CB68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Formulate QUBO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D602758-9F5C-A04B-D120-39C3782597EE}"/>
                </a:ext>
              </a:extLst>
            </p:cNvPr>
            <p:cNvSpPr txBox="1"/>
            <p:nvPr/>
          </p:nvSpPr>
          <p:spPr>
            <a:xfrm>
              <a:off x="1612635" y="669262"/>
              <a:ext cx="5958781" cy="4000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I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QUANTUM-ENHANCED DELIVERY OPTIMIZATION CYCLE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4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3A83DF-BDCD-F182-A608-864C9C9DC190}"/>
              </a:ext>
            </a:extLst>
          </p:cNvPr>
          <p:cNvSpPr txBox="1"/>
          <p:nvPr/>
        </p:nvSpPr>
        <p:spPr>
          <a:xfrm>
            <a:off x="8001000" y="515183"/>
            <a:ext cx="10058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IN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r>
              <a:rPr lang="en-IN" sz="3600" b="1" u="sng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None/>
            </a:pPr>
            <a:endParaRPr lang="en-IN" sz="1400" u="sng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Quantum-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HybridPathPlanning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</a:p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IBM Quantum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(QAOA), </a:t>
            </a:r>
          </a:p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 API, </a:t>
            </a:r>
          </a:p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solvers.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D02E6-CD89-AE90-D97F-331861BAA2C6}"/>
              </a:ext>
            </a:extLst>
          </p:cNvPr>
          <p:cNvSpPr txBox="1"/>
          <p:nvPr/>
        </p:nvSpPr>
        <p:spPr>
          <a:xfrm>
            <a:off x="8077200" y="5067300"/>
            <a:ext cx="101346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IN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OPTIMIZATION WORKFLOW:</a:t>
            </a:r>
          </a:p>
          <a:p>
            <a:pPr algn="just">
              <a:buNone/>
            </a:pPr>
            <a:endParaRPr lang="en-IN" sz="32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(K-Means / heuristics)</a:t>
            </a:r>
          </a:p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QAOA, QUBO</a:t>
            </a:r>
          </a:p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solver.</a:t>
            </a:r>
          </a:p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visualized on Google Maps 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59A96B9D-2DE9-7E32-5815-D4C99D2C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88556"/>
            <a:ext cx="6781800" cy="7976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BCC0E2A-11F3-B27C-A6EC-F875693B2BF5}"/>
              </a:ext>
            </a:extLst>
          </p:cNvPr>
          <p:cNvGrpSpPr/>
          <p:nvPr/>
        </p:nvGrpSpPr>
        <p:grpSpPr>
          <a:xfrm>
            <a:off x="0" y="114300"/>
            <a:ext cx="2895600" cy="1651162"/>
            <a:chOff x="3505200" y="564926"/>
            <a:chExt cx="8314552" cy="44377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CEFB56-99D0-014D-D993-BED569AF9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493D7-E73B-84A5-F5A3-8E99C5831B08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44FC636-4AC5-58F8-91ED-534BD5C95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072640"/>
            <a:ext cx="9525000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sng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sng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Cost-efficient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Customer-centric: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adaptability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sng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 TOOLS INTEGRATION: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sng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 Quantum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 Cloud Services </a:t>
            </a:r>
          </a:p>
          <a:p>
            <a:pPr marL="1028700" lvl="1" indent="-5715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2E2864-F79E-4F42-E880-D5D86C7B8F03}"/>
              </a:ext>
            </a:extLst>
          </p:cNvPr>
          <p:cNvGrpSpPr/>
          <p:nvPr/>
        </p:nvGrpSpPr>
        <p:grpSpPr>
          <a:xfrm>
            <a:off x="15232380" y="190500"/>
            <a:ext cx="2895600" cy="1651162"/>
            <a:chOff x="3505200" y="564926"/>
            <a:chExt cx="8314552" cy="44377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2F7DB7-2188-4CBE-1C69-8F8C9F043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577081-8405-19B6-2F2C-97B9C292B44C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C1D9F0D-F13B-F6FE-BC85-9802C76A3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095500"/>
            <a:ext cx="7162800" cy="716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BA65B2-C799-9A9F-53E6-2E319CFB8E12}"/>
              </a:ext>
            </a:extLst>
          </p:cNvPr>
          <p:cNvSpPr txBox="1"/>
          <p:nvPr/>
        </p:nvSpPr>
        <p:spPr>
          <a:xfrm>
            <a:off x="3352800" y="419100"/>
            <a:ext cx="9175896" cy="959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581"/>
              </a:lnSpc>
            </a:pPr>
            <a:r>
              <a:rPr lang="en-US" sz="8800" b="1" spc="-52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ea typeface="Telegraf"/>
                <a:cs typeface="Telegraf"/>
                <a:sym typeface="Telegraf"/>
              </a:rPr>
              <a:t>FEATURES  &amp; TOOLS</a:t>
            </a:r>
          </a:p>
        </p:txBody>
      </p:sp>
    </p:spTree>
    <p:extLst>
      <p:ext uri="{BB962C8B-B14F-4D97-AF65-F5344CB8AC3E}">
        <p14:creationId xmlns:p14="http://schemas.microsoft.com/office/powerpoint/2010/main" val="214275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62CFE8-1E80-7F0A-9777-C44810F0D9F0}"/>
              </a:ext>
            </a:extLst>
          </p:cNvPr>
          <p:cNvSpPr txBox="1"/>
          <p:nvPr/>
        </p:nvSpPr>
        <p:spPr>
          <a:xfrm>
            <a:off x="510540" y="3078480"/>
            <a:ext cx="863346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Uses Quantum Path Planning for delivery routes.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Handling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Considers locations, traffic, and vehicle limits.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Converts the problem into QUBO format.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Solved using Quantum Annealing / QAOA.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FF431-F0EF-42C7-DC86-948DAB5D8A4D}"/>
              </a:ext>
            </a:extLst>
          </p:cNvPr>
          <p:cNvSpPr txBox="1"/>
          <p:nvPr/>
        </p:nvSpPr>
        <p:spPr>
          <a:xfrm>
            <a:off x="9677400" y="2999006"/>
            <a:ext cx="78028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Arial" panose="020B0604020202020204" pitchFamily="34" charset="0"/>
              </a:rPr>
              <a:t>Output</a:t>
            </a:r>
            <a:r>
              <a:rPr lang="en-US" altLang="en-US" sz="3600" dirty="0">
                <a:latin typeface="Arial" panose="020B0604020202020204" pitchFamily="34" charset="0"/>
              </a:rPr>
              <a:t> → Provides shortest and most efficient paths.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Arial" panose="020B0604020202020204" pitchFamily="34" charset="0"/>
              </a:rPr>
              <a:t>Efficiency</a:t>
            </a:r>
            <a:r>
              <a:rPr lang="en-US" altLang="en-US" sz="3600" dirty="0">
                <a:latin typeface="Arial" panose="020B0604020202020204" pitchFamily="34" charset="0"/>
              </a:rPr>
              <a:t> → Saves fuel, reduces time, and minimizes delays.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Arial" panose="020B0604020202020204" pitchFamily="34" charset="0"/>
              </a:rPr>
              <a:t>Adaptability</a:t>
            </a:r>
            <a:r>
              <a:rPr lang="en-US" altLang="en-US" sz="3600" dirty="0">
                <a:latin typeface="Arial" panose="020B0604020202020204" pitchFamily="34" charset="0"/>
              </a:rPr>
              <a:t> → Updates routes in real time based on changing conditions.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882277C0-AE19-6CBD-C778-4FA84D9C4EC5}"/>
              </a:ext>
            </a:extLst>
          </p:cNvPr>
          <p:cNvSpPr txBox="1"/>
          <p:nvPr/>
        </p:nvSpPr>
        <p:spPr>
          <a:xfrm>
            <a:off x="2286000" y="342900"/>
            <a:ext cx="1443969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IN" sz="88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FUNCTIONALITY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A6E899-DF32-5C05-C090-0B19389FD1D8}"/>
              </a:ext>
            </a:extLst>
          </p:cNvPr>
          <p:cNvGrpSpPr/>
          <p:nvPr/>
        </p:nvGrpSpPr>
        <p:grpSpPr>
          <a:xfrm>
            <a:off x="533400" y="342900"/>
            <a:ext cx="2895600" cy="1651162"/>
            <a:chOff x="3505200" y="564926"/>
            <a:chExt cx="8314552" cy="44377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85F926-158E-59A7-4AF3-1C191F262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F1C1B2-448C-545A-D5EE-DB4F557FEF35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854C7C-9F4E-4A02-F9A1-A205CCE529D8}"/>
              </a:ext>
            </a:extLst>
          </p:cNvPr>
          <p:cNvGrpSpPr/>
          <p:nvPr/>
        </p:nvGrpSpPr>
        <p:grpSpPr>
          <a:xfrm>
            <a:off x="-2209800" y="67958"/>
            <a:ext cx="14478000" cy="10097524"/>
            <a:chOff x="-907361" y="1453719"/>
            <a:chExt cx="4842819" cy="4228775"/>
          </a:xfrm>
        </p:grpSpPr>
        <p:sp>
          <p:nvSpPr>
            <p:cNvPr id="62" name="Rounded Rectangle 1">
              <a:extLst>
                <a:ext uri="{FF2B5EF4-FFF2-40B4-BE49-F238E27FC236}">
                  <a16:creationId xmlns:a16="http://schemas.microsoft.com/office/drawing/2014/main" id="{F8B8AECC-F2B6-EBCA-9BAC-B767F6072DBA}"/>
                </a:ext>
              </a:extLst>
            </p:cNvPr>
            <p:cNvSpPr/>
            <p:nvPr/>
          </p:nvSpPr>
          <p:spPr>
            <a:xfrm>
              <a:off x="-907361" y="2483209"/>
              <a:ext cx="2171986" cy="2171986"/>
            </a:xfrm>
            <a:custGeom>
              <a:avLst/>
              <a:gdLst/>
              <a:ahLst/>
              <a:cxnLst/>
              <a:rect l="0" t="0" r="0" b="0"/>
              <a:pathLst>
                <a:path w="2171986" h="2171986">
                  <a:moveTo>
                    <a:pt x="2171986" y="1085993"/>
                  </a:moveTo>
                  <a:cubicBezTo>
                    <a:pt x="2171986" y="1685771"/>
                    <a:pt x="1685771" y="2171986"/>
                    <a:pt x="1085993" y="2171986"/>
                  </a:cubicBezTo>
                  <a:cubicBezTo>
                    <a:pt x="486215" y="2171986"/>
                    <a:pt x="0" y="1685771"/>
                    <a:pt x="0" y="1085993"/>
                  </a:cubicBezTo>
                  <a:cubicBezTo>
                    <a:pt x="0" y="486215"/>
                    <a:pt x="486215" y="0"/>
                    <a:pt x="1085993" y="0"/>
                  </a:cubicBezTo>
                  <a:cubicBezTo>
                    <a:pt x="1685771" y="0"/>
                    <a:pt x="2171986" y="486215"/>
                    <a:pt x="2171986" y="1085993"/>
                  </a:cubicBezTo>
                  <a:close/>
                </a:path>
              </a:pathLst>
            </a:custGeom>
            <a:noFill/>
            <a:ln w="8254">
              <a:solidFill>
                <a:srgbClr val="F4F4F4"/>
              </a:solidFill>
            </a:ln>
          </p:spPr>
          <p:txBody>
            <a:bodyPr rtlCol="0" anchor="ctr"/>
            <a:lstStyle/>
            <a:p>
              <a:pPr algn="ctr"/>
              <a:endParaRPr sz="2700"/>
            </a:p>
          </p:txBody>
        </p:sp>
        <p:sp>
          <p:nvSpPr>
            <p:cNvPr id="63" name="Rounded Rectangle 2">
              <a:extLst>
                <a:ext uri="{FF2B5EF4-FFF2-40B4-BE49-F238E27FC236}">
                  <a16:creationId xmlns:a16="http://schemas.microsoft.com/office/drawing/2014/main" id="{1D3AC0A8-14A1-98A2-A14D-36FF2C751165}"/>
                </a:ext>
              </a:extLst>
            </p:cNvPr>
            <p:cNvSpPr/>
            <p:nvPr/>
          </p:nvSpPr>
          <p:spPr>
            <a:xfrm>
              <a:off x="176796" y="4548934"/>
              <a:ext cx="1188720" cy="1133560"/>
            </a:xfrm>
            <a:custGeom>
              <a:avLst/>
              <a:gdLst/>
              <a:ahLst/>
              <a:cxnLst/>
              <a:rect l="0" t="0" r="0" b="0"/>
              <a:pathLst>
                <a:path w="1188720" h="1133560">
                  <a:moveTo>
                    <a:pt x="1838" y="108112"/>
                  </a:moveTo>
                  <a:cubicBezTo>
                    <a:pt x="171357" y="108112"/>
                    <a:pt x="331806" y="69270"/>
                    <a:pt x="474772" y="0"/>
                  </a:cubicBezTo>
                  <a:lnTo>
                    <a:pt x="804840" y="685528"/>
                  </a:lnTo>
                  <a:cubicBezTo>
                    <a:pt x="561521" y="803343"/>
                    <a:pt x="288473" y="869400"/>
                    <a:pt x="0" y="869400"/>
                  </a:cubicBezTo>
                  <a:lnTo>
                    <a:pt x="1838" y="108112"/>
                  </a:lnTo>
                  <a:moveTo>
                    <a:pt x="1188720" y="1067520"/>
                  </a:moveTo>
                  <a:cubicBezTo>
                    <a:pt x="1188720" y="1031043"/>
                    <a:pt x="1159150" y="1001480"/>
                    <a:pt x="1122680" y="1001480"/>
                  </a:cubicBezTo>
                  <a:cubicBezTo>
                    <a:pt x="1086209" y="1001480"/>
                    <a:pt x="1056640" y="1031043"/>
                    <a:pt x="1056640" y="1067520"/>
                  </a:cubicBezTo>
                  <a:cubicBezTo>
                    <a:pt x="1056640" y="1103990"/>
                    <a:pt x="1086209" y="1133560"/>
                    <a:pt x="1122680" y="1133560"/>
                  </a:cubicBezTo>
                  <a:cubicBezTo>
                    <a:pt x="1159150" y="1133560"/>
                    <a:pt x="1188720" y="1103990"/>
                    <a:pt x="1188720" y="1067520"/>
                  </a:cubicBezTo>
                </a:path>
              </a:pathLst>
            </a:custGeom>
            <a:solidFill>
              <a:srgbClr val="DD57A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4800" dirty="0"/>
            </a:p>
          </p:txBody>
        </p:sp>
        <p:sp>
          <p:nvSpPr>
            <p:cNvPr id="64" name="Rounded Rectangle 3">
              <a:extLst>
                <a:ext uri="{FF2B5EF4-FFF2-40B4-BE49-F238E27FC236}">
                  <a16:creationId xmlns:a16="http://schemas.microsoft.com/office/drawing/2014/main" id="{8B79F211-AC5A-3A1E-E5FA-9C03CA075B6B}"/>
                </a:ext>
              </a:extLst>
            </p:cNvPr>
            <p:cNvSpPr/>
            <p:nvPr/>
          </p:nvSpPr>
          <p:spPr>
            <a:xfrm>
              <a:off x="176796" y="4548934"/>
              <a:ext cx="1188720" cy="1133557"/>
            </a:xfrm>
            <a:custGeom>
              <a:avLst/>
              <a:gdLst/>
              <a:ahLst/>
              <a:cxnLst/>
              <a:rect l="0" t="0" r="0" b="0"/>
              <a:pathLst>
                <a:path w="1188720" h="1133557">
                  <a:moveTo>
                    <a:pt x="1837" y="108110"/>
                  </a:moveTo>
                  <a:cubicBezTo>
                    <a:pt x="171357" y="108110"/>
                    <a:pt x="331806" y="69268"/>
                    <a:pt x="474770" y="0"/>
                  </a:cubicBezTo>
                  <a:lnTo>
                    <a:pt x="804839" y="685526"/>
                  </a:lnTo>
                  <a:cubicBezTo>
                    <a:pt x="561522" y="803341"/>
                    <a:pt x="288475" y="869400"/>
                    <a:pt x="0" y="869400"/>
                  </a:cubicBezTo>
                  <a:lnTo>
                    <a:pt x="1837" y="108110"/>
                  </a:lnTo>
                  <a:close/>
                  <a:moveTo>
                    <a:pt x="1188720" y="1067517"/>
                  </a:moveTo>
                  <a:cubicBezTo>
                    <a:pt x="1188720" y="1031044"/>
                    <a:pt x="1159152" y="1001477"/>
                    <a:pt x="1122680" y="1001477"/>
                  </a:cubicBezTo>
                  <a:cubicBezTo>
                    <a:pt x="1086207" y="1001477"/>
                    <a:pt x="1056640" y="1031044"/>
                    <a:pt x="1056640" y="1067517"/>
                  </a:cubicBezTo>
                  <a:cubicBezTo>
                    <a:pt x="1056640" y="1103990"/>
                    <a:pt x="1086207" y="1133557"/>
                    <a:pt x="1122680" y="1133557"/>
                  </a:cubicBezTo>
                  <a:cubicBezTo>
                    <a:pt x="1159152" y="1133557"/>
                    <a:pt x="1188720" y="1103990"/>
                    <a:pt x="1188720" y="1067517"/>
                  </a:cubicBezTo>
                  <a:close/>
                  <a:moveTo>
                    <a:pt x="1056640" y="1067517"/>
                  </a:moveTo>
                  <a:lnTo>
                    <a:pt x="500803" y="1067517"/>
                  </a:lnTo>
                  <a:cubicBezTo>
                    <a:pt x="433936" y="1067517"/>
                    <a:pt x="379729" y="1013311"/>
                    <a:pt x="379729" y="946444"/>
                  </a:cubicBezTo>
                  <a:lnTo>
                    <a:pt x="379729" y="830360"/>
                  </a:lnTo>
                </a:path>
              </a:pathLst>
            </a:custGeom>
            <a:noFill/>
            <a:ln w="8254">
              <a:solidFill>
                <a:srgbClr val="DD57A8"/>
              </a:solidFill>
            </a:ln>
          </p:spPr>
          <p:txBody>
            <a:bodyPr rtlCol="0" anchor="ctr"/>
            <a:lstStyle/>
            <a:p>
              <a:pPr algn="ctr"/>
              <a:endParaRPr sz="2700"/>
            </a:p>
          </p:txBody>
        </p:sp>
        <p:sp>
          <p:nvSpPr>
            <p:cNvPr id="65" name="Rounded Rectangle 4">
              <a:extLst>
                <a:ext uri="{FF2B5EF4-FFF2-40B4-BE49-F238E27FC236}">
                  <a16:creationId xmlns:a16="http://schemas.microsoft.com/office/drawing/2014/main" id="{9A8DAD60-057F-51E0-88BA-89F67BEB6699}"/>
                </a:ext>
              </a:extLst>
            </p:cNvPr>
            <p:cNvSpPr/>
            <p:nvPr/>
          </p:nvSpPr>
          <p:spPr>
            <a:xfrm>
              <a:off x="645690" y="4245932"/>
              <a:ext cx="1506427" cy="988530"/>
            </a:xfrm>
            <a:custGeom>
              <a:avLst/>
              <a:gdLst/>
              <a:ahLst/>
              <a:cxnLst/>
              <a:rect l="0" t="0" r="0" b="0"/>
              <a:pathLst>
                <a:path w="1506427" h="988530">
                  <a:moveTo>
                    <a:pt x="330067" y="988530"/>
                  </a:moveTo>
                  <a:lnTo>
                    <a:pt x="0" y="303008"/>
                  </a:lnTo>
                  <a:cubicBezTo>
                    <a:pt x="147764" y="231409"/>
                    <a:pt x="276845" y="127314"/>
                    <a:pt x="377957" y="0"/>
                  </a:cubicBezTo>
                  <a:lnTo>
                    <a:pt x="972527" y="474299"/>
                  </a:lnTo>
                  <a:cubicBezTo>
                    <a:pt x="800492" y="690332"/>
                    <a:pt x="581102" y="866978"/>
                    <a:pt x="330067" y="988530"/>
                  </a:cubicBezTo>
                  <a:moveTo>
                    <a:pt x="1506427" y="776162"/>
                  </a:moveTo>
                  <a:cubicBezTo>
                    <a:pt x="1506427" y="739692"/>
                    <a:pt x="1476863" y="710122"/>
                    <a:pt x="1440387" y="710122"/>
                  </a:cubicBezTo>
                  <a:cubicBezTo>
                    <a:pt x="1403916" y="710122"/>
                    <a:pt x="1374347" y="739692"/>
                    <a:pt x="1374347" y="776162"/>
                  </a:cubicBezTo>
                  <a:cubicBezTo>
                    <a:pt x="1374347" y="812638"/>
                    <a:pt x="1403916" y="842202"/>
                    <a:pt x="1440387" y="842202"/>
                  </a:cubicBezTo>
                  <a:cubicBezTo>
                    <a:pt x="1476863" y="842202"/>
                    <a:pt x="1506427" y="812638"/>
                    <a:pt x="1506427" y="776162"/>
                  </a:cubicBezTo>
                </a:path>
              </a:pathLst>
            </a:custGeom>
            <a:solidFill>
              <a:srgbClr val="E4575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4800" dirty="0"/>
            </a:p>
          </p:txBody>
        </p:sp>
        <p:sp>
          <p:nvSpPr>
            <p:cNvPr id="66" name="Rounded Rectangle 5">
              <a:extLst>
                <a:ext uri="{FF2B5EF4-FFF2-40B4-BE49-F238E27FC236}">
                  <a16:creationId xmlns:a16="http://schemas.microsoft.com/office/drawing/2014/main" id="{DB5ECFA7-E85E-4332-D571-D5CCDB0E0BC5}"/>
                </a:ext>
              </a:extLst>
            </p:cNvPr>
            <p:cNvSpPr/>
            <p:nvPr/>
          </p:nvSpPr>
          <p:spPr>
            <a:xfrm>
              <a:off x="651568" y="4245932"/>
              <a:ext cx="1506429" cy="988532"/>
            </a:xfrm>
            <a:custGeom>
              <a:avLst/>
              <a:gdLst/>
              <a:ahLst/>
              <a:cxnLst/>
              <a:rect l="0" t="0" r="0" b="0"/>
              <a:pathLst>
                <a:path w="1506429" h="988532">
                  <a:moveTo>
                    <a:pt x="330069" y="988532"/>
                  </a:moveTo>
                  <a:lnTo>
                    <a:pt x="0" y="303006"/>
                  </a:lnTo>
                  <a:cubicBezTo>
                    <a:pt x="147762" y="231412"/>
                    <a:pt x="276844" y="127313"/>
                    <a:pt x="377957" y="0"/>
                  </a:cubicBezTo>
                  <a:lnTo>
                    <a:pt x="972529" y="474300"/>
                  </a:lnTo>
                  <a:cubicBezTo>
                    <a:pt x="800493" y="690333"/>
                    <a:pt x="581104" y="866979"/>
                    <a:pt x="330069" y="988532"/>
                  </a:cubicBezTo>
                  <a:close/>
                  <a:moveTo>
                    <a:pt x="1506429" y="776163"/>
                  </a:moveTo>
                  <a:cubicBezTo>
                    <a:pt x="1506429" y="739690"/>
                    <a:pt x="1476862" y="710123"/>
                    <a:pt x="1440389" y="710123"/>
                  </a:cubicBezTo>
                  <a:cubicBezTo>
                    <a:pt x="1403916" y="710123"/>
                    <a:pt x="1374349" y="739690"/>
                    <a:pt x="1374349" y="776163"/>
                  </a:cubicBezTo>
                  <a:cubicBezTo>
                    <a:pt x="1374349" y="812636"/>
                    <a:pt x="1403916" y="842203"/>
                    <a:pt x="1440389" y="842203"/>
                  </a:cubicBezTo>
                  <a:cubicBezTo>
                    <a:pt x="1476862" y="842203"/>
                    <a:pt x="1506429" y="812636"/>
                    <a:pt x="1506429" y="776163"/>
                  </a:cubicBezTo>
                  <a:close/>
                  <a:moveTo>
                    <a:pt x="1374349" y="776163"/>
                  </a:moveTo>
                  <a:lnTo>
                    <a:pt x="669204" y="776163"/>
                  </a:lnTo>
                </a:path>
              </a:pathLst>
            </a:custGeom>
            <a:noFill/>
            <a:ln w="8254">
              <a:solidFill>
                <a:srgbClr val="E45752"/>
              </a:solidFill>
            </a:ln>
          </p:spPr>
          <p:txBody>
            <a:bodyPr rtlCol="0" anchor="ctr"/>
            <a:lstStyle/>
            <a:p>
              <a:pPr algn="ctr"/>
              <a:endParaRPr sz="2700"/>
            </a:p>
          </p:txBody>
        </p:sp>
        <p:sp>
          <p:nvSpPr>
            <p:cNvPr id="67" name="Rounded Rectangle 6">
              <a:extLst>
                <a:ext uri="{FF2B5EF4-FFF2-40B4-BE49-F238E27FC236}">
                  <a16:creationId xmlns:a16="http://schemas.microsoft.com/office/drawing/2014/main" id="{A9BCB090-6EA5-03D3-73EE-B6DB1619F498}"/>
                </a:ext>
              </a:extLst>
            </p:cNvPr>
            <p:cNvSpPr/>
            <p:nvPr/>
          </p:nvSpPr>
          <p:spPr>
            <a:xfrm>
              <a:off x="1029526" y="3808951"/>
              <a:ext cx="1458669" cy="911269"/>
            </a:xfrm>
            <a:custGeom>
              <a:avLst/>
              <a:gdLst/>
              <a:ahLst/>
              <a:cxnLst/>
              <a:rect l="0" t="0" r="0" b="0"/>
              <a:pathLst>
                <a:path w="1458669" h="911269">
                  <a:moveTo>
                    <a:pt x="1458669" y="547240"/>
                  </a:moveTo>
                  <a:cubicBezTo>
                    <a:pt x="1458669" y="583711"/>
                    <a:pt x="1429105" y="613280"/>
                    <a:pt x="1392629" y="613280"/>
                  </a:cubicBezTo>
                  <a:cubicBezTo>
                    <a:pt x="1356158" y="613280"/>
                    <a:pt x="1326589" y="583711"/>
                    <a:pt x="1326589" y="547240"/>
                  </a:cubicBezTo>
                  <a:cubicBezTo>
                    <a:pt x="1326589" y="510764"/>
                    <a:pt x="1356158" y="481200"/>
                    <a:pt x="1392629" y="481200"/>
                  </a:cubicBezTo>
                  <a:cubicBezTo>
                    <a:pt x="1429105" y="481200"/>
                    <a:pt x="1458669" y="510764"/>
                    <a:pt x="1458669" y="547240"/>
                  </a:cubicBezTo>
                  <a:moveTo>
                    <a:pt x="594569" y="911269"/>
                  </a:moveTo>
                  <a:lnTo>
                    <a:pt x="0" y="436970"/>
                  </a:lnTo>
                  <a:cubicBezTo>
                    <a:pt x="100023" y="311031"/>
                    <a:pt x="172672" y="162375"/>
                    <a:pt x="208961" y="0"/>
                  </a:cubicBezTo>
                  <a:lnTo>
                    <a:pt x="950942" y="169530"/>
                  </a:lnTo>
                  <a:cubicBezTo>
                    <a:pt x="921164" y="301324"/>
                    <a:pt x="877313" y="427779"/>
                    <a:pt x="821047" y="547240"/>
                  </a:cubicBezTo>
                  <a:cubicBezTo>
                    <a:pt x="759625" y="677641"/>
                    <a:pt x="683414" y="799705"/>
                    <a:pt x="594569" y="911269"/>
                  </a:cubicBezTo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4800"/>
            </a:p>
          </p:txBody>
        </p:sp>
        <p:sp>
          <p:nvSpPr>
            <p:cNvPr id="68" name="Rounded Rectangle 7">
              <a:extLst>
                <a:ext uri="{FF2B5EF4-FFF2-40B4-BE49-F238E27FC236}">
                  <a16:creationId xmlns:a16="http://schemas.microsoft.com/office/drawing/2014/main" id="{ACB3367D-B166-D6C9-0E6C-2585CD7B5E2D}"/>
                </a:ext>
              </a:extLst>
            </p:cNvPr>
            <p:cNvSpPr/>
            <p:nvPr/>
          </p:nvSpPr>
          <p:spPr>
            <a:xfrm>
              <a:off x="1029526" y="3808951"/>
              <a:ext cx="1458672" cy="911269"/>
            </a:xfrm>
            <a:custGeom>
              <a:avLst/>
              <a:gdLst/>
              <a:ahLst/>
              <a:cxnLst/>
              <a:rect l="0" t="0" r="0" b="0"/>
              <a:pathLst>
                <a:path w="1458672" h="911269">
                  <a:moveTo>
                    <a:pt x="1458672" y="547237"/>
                  </a:moveTo>
                  <a:cubicBezTo>
                    <a:pt x="1458672" y="583710"/>
                    <a:pt x="1429105" y="613277"/>
                    <a:pt x="1392632" y="613277"/>
                  </a:cubicBezTo>
                  <a:cubicBezTo>
                    <a:pt x="1356158" y="613277"/>
                    <a:pt x="1326592" y="583710"/>
                    <a:pt x="1326592" y="547237"/>
                  </a:cubicBezTo>
                  <a:cubicBezTo>
                    <a:pt x="1326592" y="510764"/>
                    <a:pt x="1356158" y="481197"/>
                    <a:pt x="1392632" y="481197"/>
                  </a:cubicBezTo>
                  <a:cubicBezTo>
                    <a:pt x="1429105" y="481197"/>
                    <a:pt x="1458672" y="510764"/>
                    <a:pt x="1458672" y="547237"/>
                  </a:cubicBezTo>
                  <a:close/>
                  <a:moveTo>
                    <a:pt x="594571" y="911269"/>
                  </a:moveTo>
                  <a:lnTo>
                    <a:pt x="0" y="436969"/>
                  </a:lnTo>
                  <a:cubicBezTo>
                    <a:pt x="100020" y="311030"/>
                    <a:pt x="172672" y="162376"/>
                    <a:pt x="208962" y="0"/>
                  </a:cubicBezTo>
                  <a:lnTo>
                    <a:pt x="950944" y="169527"/>
                  </a:lnTo>
                  <a:cubicBezTo>
                    <a:pt x="921165" y="301321"/>
                    <a:pt x="877311" y="427779"/>
                    <a:pt x="821046" y="547237"/>
                  </a:cubicBezTo>
                  <a:cubicBezTo>
                    <a:pt x="759625" y="677643"/>
                    <a:pt x="683412" y="799708"/>
                    <a:pt x="594571" y="911269"/>
                  </a:cubicBezTo>
                  <a:close/>
                  <a:moveTo>
                    <a:pt x="1321088" y="547237"/>
                  </a:moveTo>
                  <a:lnTo>
                    <a:pt x="821046" y="547237"/>
                  </a:lnTo>
                </a:path>
              </a:pathLst>
            </a:custGeom>
            <a:noFill/>
            <a:ln w="8254">
              <a:solidFill>
                <a:srgbClr val="DE8431"/>
              </a:solidFill>
            </a:ln>
          </p:spPr>
          <p:txBody>
            <a:bodyPr rtlCol="0" anchor="ctr"/>
            <a:lstStyle/>
            <a:p>
              <a:pPr algn="ctr"/>
              <a:endParaRPr sz="2700"/>
            </a:p>
          </p:txBody>
        </p:sp>
        <p:sp>
          <p:nvSpPr>
            <p:cNvPr id="69" name="Rounded Rectangle 8">
              <a:extLst>
                <a:ext uri="{FF2B5EF4-FFF2-40B4-BE49-F238E27FC236}">
                  <a16:creationId xmlns:a16="http://schemas.microsoft.com/office/drawing/2014/main" id="{7A3694FE-5F0B-BFF1-BDC2-C1B60E3C3E66}"/>
                </a:ext>
              </a:extLst>
            </p:cNvPr>
            <p:cNvSpPr/>
            <p:nvPr/>
          </p:nvSpPr>
          <p:spPr>
            <a:xfrm>
              <a:off x="1236594" y="3155518"/>
              <a:ext cx="1455224" cy="822968"/>
            </a:xfrm>
            <a:custGeom>
              <a:avLst/>
              <a:gdLst/>
              <a:ahLst/>
              <a:cxnLst/>
              <a:rect l="0" t="0" r="0" b="0"/>
              <a:pathLst>
                <a:path w="1455224" h="822968">
                  <a:moveTo>
                    <a:pt x="1455224" y="413696"/>
                  </a:moveTo>
                  <a:cubicBezTo>
                    <a:pt x="1455224" y="450167"/>
                    <a:pt x="1425655" y="479736"/>
                    <a:pt x="1389184" y="479736"/>
                  </a:cubicBezTo>
                  <a:cubicBezTo>
                    <a:pt x="1352708" y="479736"/>
                    <a:pt x="1323144" y="450167"/>
                    <a:pt x="1323144" y="413696"/>
                  </a:cubicBezTo>
                  <a:cubicBezTo>
                    <a:pt x="1323144" y="377225"/>
                    <a:pt x="1352708" y="347656"/>
                    <a:pt x="1389184" y="347656"/>
                  </a:cubicBezTo>
                  <a:cubicBezTo>
                    <a:pt x="1425655" y="347656"/>
                    <a:pt x="1455224" y="377225"/>
                    <a:pt x="1455224" y="413696"/>
                  </a:cubicBezTo>
                  <a:moveTo>
                    <a:pt x="1893" y="653443"/>
                  </a:moveTo>
                  <a:cubicBezTo>
                    <a:pt x="19003" y="576875"/>
                    <a:pt x="28028" y="497259"/>
                    <a:pt x="28028" y="415534"/>
                  </a:cubicBezTo>
                  <a:cubicBezTo>
                    <a:pt x="28028" y="330849"/>
                    <a:pt x="18337" y="248425"/>
                    <a:pt x="0" y="169321"/>
                  </a:cubicBezTo>
                  <a:lnTo>
                    <a:pt x="742867" y="0"/>
                  </a:lnTo>
                  <a:cubicBezTo>
                    <a:pt x="773262" y="133004"/>
                    <a:pt x="789321" y="271473"/>
                    <a:pt x="789321" y="413696"/>
                  </a:cubicBezTo>
                  <a:cubicBezTo>
                    <a:pt x="789321" y="554339"/>
                    <a:pt x="773620" y="691317"/>
                    <a:pt x="743869" y="822968"/>
                  </a:cubicBezTo>
                  <a:lnTo>
                    <a:pt x="1893" y="653443"/>
                  </a:lnTo>
                </a:path>
              </a:pathLst>
            </a:custGeom>
            <a:solidFill>
              <a:srgbClr val="EFD80D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4800"/>
            </a:p>
          </p:txBody>
        </p:sp>
        <p:sp>
          <p:nvSpPr>
            <p:cNvPr id="70" name="Rounded Rectangle 9">
              <a:extLst>
                <a:ext uri="{FF2B5EF4-FFF2-40B4-BE49-F238E27FC236}">
                  <a16:creationId xmlns:a16="http://schemas.microsoft.com/office/drawing/2014/main" id="{1E1EEE9F-F716-0A3C-5AE7-BC463D09092C}"/>
                </a:ext>
              </a:extLst>
            </p:cNvPr>
            <p:cNvSpPr/>
            <p:nvPr/>
          </p:nvSpPr>
          <p:spPr>
            <a:xfrm>
              <a:off x="1236594" y="3155518"/>
              <a:ext cx="1455223" cy="822970"/>
            </a:xfrm>
            <a:custGeom>
              <a:avLst/>
              <a:gdLst/>
              <a:ahLst/>
              <a:cxnLst/>
              <a:rect l="0" t="0" r="0" b="0"/>
              <a:pathLst>
                <a:path w="1455223" h="822970">
                  <a:moveTo>
                    <a:pt x="1455223" y="413696"/>
                  </a:moveTo>
                  <a:cubicBezTo>
                    <a:pt x="1455223" y="450168"/>
                    <a:pt x="1425656" y="479736"/>
                    <a:pt x="1389183" y="479736"/>
                  </a:cubicBezTo>
                  <a:cubicBezTo>
                    <a:pt x="1352710" y="479736"/>
                    <a:pt x="1323143" y="450168"/>
                    <a:pt x="1323143" y="413696"/>
                  </a:cubicBezTo>
                  <a:cubicBezTo>
                    <a:pt x="1323143" y="377223"/>
                    <a:pt x="1352710" y="347656"/>
                    <a:pt x="1389183" y="347656"/>
                  </a:cubicBezTo>
                  <a:cubicBezTo>
                    <a:pt x="1425656" y="347656"/>
                    <a:pt x="1455223" y="377223"/>
                    <a:pt x="1455223" y="413696"/>
                  </a:cubicBezTo>
                  <a:close/>
                  <a:moveTo>
                    <a:pt x="1890" y="653442"/>
                  </a:moveTo>
                  <a:cubicBezTo>
                    <a:pt x="19003" y="576877"/>
                    <a:pt x="28030" y="497259"/>
                    <a:pt x="28030" y="415534"/>
                  </a:cubicBezTo>
                  <a:cubicBezTo>
                    <a:pt x="28030" y="330849"/>
                    <a:pt x="18337" y="248428"/>
                    <a:pt x="0" y="169319"/>
                  </a:cubicBezTo>
                  <a:lnTo>
                    <a:pt x="742865" y="0"/>
                  </a:lnTo>
                  <a:cubicBezTo>
                    <a:pt x="773264" y="133006"/>
                    <a:pt x="789319" y="271475"/>
                    <a:pt x="789319" y="413696"/>
                  </a:cubicBezTo>
                  <a:cubicBezTo>
                    <a:pt x="789319" y="554339"/>
                    <a:pt x="773617" y="691318"/>
                    <a:pt x="743871" y="822970"/>
                  </a:cubicBezTo>
                  <a:lnTo>
                    <a:pt x="1890" y="653442"/>
                  </a:lnTo>
                  <a:close/>
                  <a:moveTo>
                    <a:pt x="1317639" y="413696"/>
                  </a:moveTo>
                  <a:lnTo>
                    <a:pt x="789319" y="413696"/>
                  </a:lnTo>
                </a:path>
              </a:pathLst>
            </a:custGeom>
            <a:noFill/>
            <a:ln w="8254">
              <a:solidFill>
                <a:srgbClr val="EFD80D"/>
              </a:solidFill>
            </a:ln>
          </p:spPr>
          <p:txBody>
            <a:bodyPr rtlCol="0" anchor="ctr"/>
            <a:lstStyle/>
            <a:p>
              <a:pPr algn="ctr"/>
              <a:endParaRPr sz="2700"/>
            </a:p>
          </p:txBody>
        </p:sp>
        <p:sp>
          <p:nvSpPr>
            <p:cNvPr id="71" name="Rounded Rectangle 10">
              <a:extLst>
                <a:ext uri="{FF2B5EF4-FFF2-40B4-BE49-F238E27FC236}">
                  <a16:creationId xmlns:a16="http://schemas.microsoft.com/office/drawing/2014/main" id="{F0E741C2-B45F-BC4C-18D4-1CF420F2C849}"/>
                </a:ext>
              </a:extLst>
            </p:cNvPr>
            <p:cNvSpPr/>
            <p:nvPr/>
          </p:nvSpPr>
          <p:spPr>
            <a:xfrm>
              <a:off x="1024650" y="2414676"/>
              <a:ext cx="1463545" cy="910174"/>
            </a:xfrm>
            <a:custGeom>
              <a:avLst/>
              <a:gdLst/>
              <a:ahLst/>
              <a:cxnLst/>
              <a:rect l="0" t="0" r="0" b="0"/>
              <a:pathLst>
                <a:path w="1463545" h="910174">
                  <a:moveTo>
                    <a:pt x="1463545" y="362058"/>
                  </a:moveTo>
                  <a:cubicBezTo>
                    <a:pt x="1463545" y="398529"/>
                    <a:pt x="1433976" y="428098"/>
                    <a:pt x="1397505" y="428098"/>
                  </a:cubicBezTo>
                  <a:cubicBezTo>
                    <a:pt x="1361034" y="428098"/>
                    <a:pt x="1331465" y="398529"/>
                    <a:pt x="1331465" y="362058"/>
                  </a:cubicBezTo>
                  <a:cubicBezTo>
                    <a:pt x="1331465" y="325588"/>
                    <a:pt x="1361034" y="296018"/>
                    <a:pt x="1397505" y="296018"/>
                  </a:cubicBezTo>
                  <a:cubicBezTo>
                    <a:pt x="1433976" y="296018"/>
                    <a:pt x="1463545" y="325588"/>
                    <a:pt x="1463545" y="362058"/>
                  </a:cubicBezTo>
                  <a:moveTo>
                    <a:pt x="211944" y="910174"/>
                  </a:moveTo>
                  <a:cubicBezTo>
                    <a:pt x="174450" y="748414"/>
                    <a:pt x="100810" y="600507"/>
                    <a:pt x="0" y="475421"/>
                  </a:cubicBezTo>
                  <a:lnTo>
                    <a:pt x="596616" y="0"/>
                  </a:lnTo>
                  <a:cubicBezTo>
                    <a:pt x="685412" y="110947"/>
                    <a:pt x="761688" y="232345"/>
                    <a:pt x="823309" y="362058"/>
                  </a:cubicBezTo>
                  <a:cubicBezTo>
                    <a:pt x="880197" y="481800"/>
                    <a:pt x="924593" y="608630"/>
                    <a:pt x="954811" y="740858"/>
                  </a:cubicBezTo>
                  <a:lnTo>
                    <a:pt x="211944" y="910174"/>
                  </a:lnTo>
                </a:path>
              </a:pathLst>
            </a:custGeom>
            <a:solidFill>
              <a:srgbClr val="91BB3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4800"/>
            </a:p>
          </p:txBody>
        </p:sp>
        <p:sp>
          <p:nvSpPr>
            <p:cNvPr id="72" name="Rounded Rectangle 11">
              <a:extLst>
                <a:ext uri="{FF2B5EF4-FFF2-40B4-BE49-F238E27FC236}">
                  <a16:creationId xmlns:a16="http://schemas.microsoft.com/office/drawing/2014/main" id="{0A720EA5-D350-E0BF-16A8-5178E483220A}"/>
                </a:ext>
              </a:extLst>
            </p:cNvPr>
            <p:cNvSpPr/>
            <p:nvPr/>
          </p:nvSpPr>
          <p:spPr>
            <a:xfrm>
              <a:off x="1024650" y="2414676"/>
              <a:ext cx="1463546" cy="910176"/>
            </a:xfrm>
            <a:custGeom>
              <a:avLst/>
              <a:gdLst/>
              <a:ahLst/>
              <a:cxnLst/>
              <a:rect l="0" t="0" r="0" b="0"/>
              <a:pathLst>
                <a:path w="1463546" h="910176">
                  <a:moveTo>
                    <a:pt x="1463546" y="362059"/>
                  </a:moveTo>
                  <a:cubicBezTo>
                    <a:pt x="1463546" y="398532"/>
                    <a:pt x="1433978" y="428099"/>
                    <a:pt x="1397506" y="428099"/>
                  </a:cubicBezTo>
                  <a:cubicBezTo>
                    <a:pt x="1361033" y="428099"/>
                    <a:pt x="1331466" y="398532"/>
                    <a:pt x="1331466" y="362059"/>
                  </a:cubicBezTo>
                  <a:cubicBezTo>
                    <a:pt x="1331466" y="325586"/>
                    <a:pt x="1361033" y="296019"/>
                    <a:pt x="1397506" y="296019"/>
                  </a:cubicBezTo>
                  <a:cubicBezTo>
                    <a:pt x="1433978" y="296019"/>
                    <a:pt x="1463546" y="325586"/>
                    <a:pt x="1463546" y="362059"/>
                  </a:cubicBezTo>
                  <a:close/>
                  <a:moveTo>
                    <a:pt x="211946" y="910176"/>
                  </a:moveTo>
                  <a:cubicBezTo>
                    <a:pt x="174450" y="748417"/>
                    <a:pt x="100812" y="600509"/>
                    <a:pt x="0" y="475421"/>
                  </a:cubicBezTo>
                  <a:lnTo>
                    <a:pt x="596618" y="0"/>
                  </a:lnTo>
                  <a:cubicBezTo>
                    <a:pt x="685413" y="110947"/>
                    <a:pt x="761691" y="232346"/>
                    <a:pt x="823312" y="362059"/>
                  </a:cubicBezTo>
                  <a:cubicBezTo>
                    <a:pt x="880197" y="481802"/>
                    <a:pt x="924591" y="608629"/>
                    <a:pt x="954811" y="740856"/>
                  </a:cubicBezTo>
                  <a:lnTo>
                    <a:pt x="211946" y="910176"/>
                  </a:lnTo>
                  <a:close/>
                  <a:moveTo>
                    <a:pt x="1325962" y="362059"/>
                  </a:moveTo>
                  <a:lnTo>
                    <a:pt x="823312" y="362059"/>
                  </a:lnTo>
                </a:path>
              </a:pathLst>
            </a:custGeom>
            <a:noFill/>
            <a:ln w="8254">
              <a:solidFill>
                <a:srgbClr val="91BB39"/>
              </a:solidFill>
            </a:ln>
          </p:spPr>
          <p:txBody>
            <a:bodyPr rtlCol="0" anchor="ctr"/>
            <a:lstStyle/>
            <a:p>
              <a:pPr algn="ctr"/>
              <a:endParaRPr sz="2700"/>
            </a:p>
          </p:txBody>
        </p:sp>
        <p:sp>
          <p:nvSpPr>
            <p:cNvPr id="73" name="Rounded Rectangle 12">
              <a:extLst>
                <a:ext uri="{FF2B5EF4-FFF2-40B4-BE49-F238E27FC236}">
                  <a16:creationId xmlns:a16="http://schemas.microsoft.com/office/drawing/2014/main" id="{7AF04B15-2992-A752-0136-5A7D37E6EB9B}"/>
                </a:ext>
              </a:extLst>
            </p:cNvPr>
            <p:cNvSpPr/>
            <p:nvPr/>
          </p:nvSpPr>
          <p:spPr>
            <a:xfrm>
              <a:off x="645690" y="1902007"/>
              <a:ext cx="1512304" cy="988079"/>
            </a:xfrm>
            <a:custGeom>
              <a:avLst/>
              <a:gdLst/>
              <a:ahLst/>
              <a:cxnLst/>
              <a:rect l="0" t="0" r="0" b="0"/>
              <a:pathLst>
                <a:path w="1512304" h="988079">
                  <a:moveTo>
                    <a:pt x="975581" y="512657"/>
                  </a:moveTo>
                  <a:lnTo>
                    <a:pt x="378959" y="988079"/>
                  </a:lnTo>
                  <a:cubicBezTo>
                    <a:pt x="277235" y="861860"/>
                    <a:pt x="147847" y="758876"/>
                    <a:pt x="0" y="688340"/>
                  </a:cubicBezTo>
                  <a:lnTo>
                    <a:pt x="331867" y="0"/>
                  </a:lnTo>
                  <a:cubicBezTo>
                    <a:pt x="583232" y="120952"/>
                    <a:pt x="803035" y="297069"/>
                    <a:pt x="975581" y="512657"/>
                  </a:cubicBezTo>
                  <a:moveTo>
                    <a:pt x="1512304" y="214327"/>
                  </a:moveTo>
                  <a:cubicBezTo>
                    <a:pt x="1512304" y="250803"/>
                    <a:pt x="1482741" y="280367"/>
                    <a:pt x="1446264" y="280367"/>
                  </a:cubicBezTo>
                  <a:cubicBezTo>
                    <a:pt x="1409794" y="280367"/>
                    <a:pt x="1380224" y="250803"/>
                    <a:pt x="1380224" y="214327"/>
                  </a:cubicBezTo>
                  <a:cubicBezTo>
                    <a:pt x="1380224" y="177856"/>
                    <a:pt x="1409794" y="148287"/>
                    <a:pt x="1446264" y="148287"/>
                  </a:cubicBezTo>
                  <a:cubicBezTo>
                    <a:pt x="1482741" y="148287"/>
                    <a:pt x="1512304" y="177856"/>
                    <a:pt x="1512304" y="214327"/>
                  </a:cubicBezTo>
                </a:path>
              </a:pathLst>
            </a:custGeom>
            <a:solidFill>
              <a:srgbClr val="3BC48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4800"/>
            </a:p>
          </p:txBody>
        </p:sp>
        <p:sp>
          <p:nvSpPr>
            <p:cNvPr id="74" name="Rounded Rectangle 13">
              <a:extLst>
                <a:ext uri="{FF2B5EF4-FFF2-40B4-BE49-F238E27FC236}">
                  <a16:creationId xmlns:a16="http://schemas.microsoft.com/office/drawing/2014/main" id="{37F702FA-8C12-56B7-C54D-2B189906BB26}"/>
                </a:ext>
              </a:extLst>
            </p:cNvPr>
            <p:cNvSpPr/>
            <p:nvPr/>
          </p:nvSpPr>
          <p:spPr>
            <a:xfrm>
              <a:off x="645690" y="1902007"/>
              <a:ext cx="1512306" cy="988081"/>
            </a:xfrm>
            <a:custGeom>
              <a:avLst/>
              <a:gdLst/>
              <a:ahLst/>
              <a:cxnLst/>
              <a:rect l="0" t="0" r="0" b="0"/>
              <a:pathLst>
                <a:path w="1512306" h="988081">
                  <a:moveTo>
                    <a:pt x="975579" y="512659"/>
                  </a:moveTo>
                  <a:lnTo>
                    <a:pt x="378960" y="988081"/>
                  </a:lnTo>
                  <a:cubicBezTo>
                    <a:pt x="277237" y="861863"/>
                    <a:pt x="147845" y="758878"/>
                    <a:pt x="0" y="688342"/>
                  </a:cubicBezTo>
                  <a:lnTo>
                    <a:pt x="331869" y="0"/>
                  </a:lnTo>
                  <a:cubicBezTo>
                    <a:pt x="583231" y="120949"/>
                    <a:pt x="803036" y="297071"/>
                    <a:pt x="975579" y="512659"/>
                  </a:cubicBezTo>
                  <a:close/>
                  <a:moveTo>
                    <a:pt x="1512306" y="214328"/>
                  </a:moveTo>
                  <a:cubicBezTo>
                    <a:pt x="1512306" y="250801"/>
                    <a:pt x="1482739" y="280368"/>
                    <a:pt x="1446266" y="280368"/>
                  </a:cubicBezTo>
                  <a:cubicBezTo>
                    <a:pt x="1409793" y="280368"/>
                    <a:pt x="1380226" y="250801"/>
                    <a:pt x="1380226" y="214328"/>
                  </a:cubicBezTo>
                  <a:cubicBezTo>
                    <a:pt x="1380226" y="177856"/>
                    <a:pt x="1409793" y="148288"/>
                    <a:pt x="1446266" y="148288"/>
                  </a:cubicBezTo>
                  <a:cubicBezTo>
                    <a:pt x="1482739" y="148288"/>
                    <a:pt x="1512306" y="177856"/>
                    <a:pt x="1512306" y="214328"/>
                  </a:cubicBezTo>
                  <a:close/>
                  <a:moveTo>
                    <a:pt x="1380226" y="214328"/>
                  </a:moveTo>
                  <a:lnTo>
                    <a:pt x="675071" y="214328"/>
                  </a:lnTo>
                </a:path>
              </a:pathLst>
            </a:custGeom>
            <a:noFill/>
            <a:ln w="8254">
              <a:solidFill>
                <a:srgbClr val="3BC482"/>
              </a:solidFill>
            </a:ln>
          </p:spPr>
          <p:txBody>
            <a:bodyPr rtlCol="0" anchor="ctr"/>
            <a:lstStyle/>
            <a:p>
              <a:pPr algn="ctr"/>
              <a:endParaRPr sz="2700"/>
            </a:p>
          </p:txBody>
        </p:sp>
        <p:sp>
          <p:nvSpPr>
            <p:cNvPr id="75" name="Rounded Rectangle 14">
              <a:extLst>
                <a:ext uri="{FF2B5EF4-FFF2-40B4-BE49-F238E27FC236}">
                  <a16:creationId xmlns:a16="http://schemas.microsoft.com/office/drawing/2014/main" id="{5B61FA62-6A14-2AC6-B764-29E9F482BFF2}"/>
                </a:ext>
              </a:extLst>
            </p:cNvPr>
            <p:cNvSpPr/>
            <p:nvPr/>
          </p:nvSpPr>
          <p:spPr>
            <a:xfrm>
              <a:off x="176796" y="1455934"/>
              <a:ext cx="1188720" cy="1134407"/>
            </a:xfrm>
            <a:custGeom>
              <a:avLst/>
              <a:gdLst/>
              <a:ahLst/>
              <a:cxnLst/>
              <a:rect l="0" t="0" r="0" b="0"/>
              <a:pathLst>
                <a:path w="1188720" h="1134407">
                  <a:moveTo>
                    <a:pt x="468895" y="1134407"/>
                  </a:moveTo>
                  <a:cubicBezTo>
                    <a:pt x="327415" y="1066909"/>
                    <a:pt x="169040" y="1029123"/>
                    <a:pt x="1838" y="1029123"/>
                  </a:cubicBezTo>
                  <a:lnTo>
                    <a:pt x="0" y="264160"/>
                  </a:lnTo>
                  <a:cubicBezTo>
                    <a:pt x="286866" y="264160"/>
                    <a:pt x="558472" y="329484"/>
                    <a:pt x="800762" y="446067"/>
                  </a:cubicBezTo>
                  <a:lnTo>
                    <a:pt x="468895" y="1134407"/>
                  </a:lnTo>
                  <a:moveTo>
                    <a:pt x="1188720" y="66040"/>
                  </a:moveTo>
                  <a:cubicBezTo>
                    <a:pt x="1188720" y="102510"/>
                    <a:pt x="1159150" y="132080"/>
                    <a:pt x="1122680" y="132080"/>
                  </a:cubicBezTo>
                  <a:cubicBezTo>
                    <a:pt x="1086209" y="132080"/>
                    <a:pt x="1056640" y="102510"/>
                    <a:pt x="1056640" y="66040"/>
                  </a:cubicBezTo>
                  <a:cubicBezTo>
                    <a:pt x="1056640" y="29569"/>
                    <a:pt x="1086209" y="0"/>
                    <a:pt x="1122680" y="0"/>
                  </a:cubicBezTo>
                  <a:cubicBezTo>
                    <a:pt x="1159150" y="0"/>
                    <a:pt x="1188720" y="29569"/>
                    <a:pt x="1188720" y="66040"/>
                  </a:cubicBezTo>
                </a:path>
              </a:pathLst>
            </a:custGeom>
            <a:solidFill>
              <a:srgbClr val="1FA9D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4800"/>
            </a:p>
          </p:txBody>
        </p:sp>
        <p:sp>
          <p:nvSpPr>
            <p:cNvPr id="76" name="Rounded Rectangle 15">
              <a:extLst>
                <a:ext uri="{FF2B5EF4-FFF2-40B4-BE49-F238E27FC236}">
                  <a16:creationId xmlns:a16="http://schemas.microsoft.com/office/drawing/2014/main" id="{9A7D5917-F373-1A63-10E2-69E4F151CB92}"/>
                </a:ext>
              </a:extLst>
            </p:cNvPr>
            <p:cNvSpPr/>
            <p:nvPr/>
          </p:nvSpPr>
          <p:spPr>
            <a:xfrm>
              <a:off x="176796" y="1455934"/>
              <a:ext cx="1188720" cy="1134408"/>
            </a:xfrm>
            <a:custGeom>
              <a:avLst/>
              <a:gdLst/>
              <a:ahLst/>
              <a:cxnLst/>
              <a:rect l="0" t="0" r="0" b="0"/>
              <a:pathLst>
                <a:path w="1188720" h="1134408">
                  <a:moveTo>
                    <a:pt x="468893" y="1134408"/>
                  </a:moveTo>
                  <a:cubicBezTo>
                    <a:pt x="327415" y="1066909"/>
                    <a:pt x="169038" y="1029123"/>
                    <a:pt x="1837" y="1029123"/>
                  </a:cubicBezTo>
                  <a:lnTo>
                    <a:pt x="0" y="264160"/>
                  </a:lnTo>
                  <a:cubicBezTo>
                    <a:pt x="286865" y="264160"/>
                    <a:pt x="558474" y="329483"/>
                    <a:pt x="800762" y="446066"/>
                  </a:cubicBezTo>
                  <a:lnTo>
                    <a:pt x="468893" y="1134408"/>
                  </a:lnTo>
                  <a:close/>
                  <a:moveTo>
                    <a:pt x="1188720" y="66040"/>
                  </a:moveTo>
                  <a:cubicBezTo>
                    <a:pt x="1188720" y="102512"/>
                    <a:pt x="1159152" y="132080"/>
                    <a:pt x="1122680" y="132080"/>
                  </a:cubicBezTo>
                  <a:cubicBezTo>
                    <a:pt x="1086207" y="132080"/>
                    <a:pt x="1056640" y="102512"/>
                    <a:pt x="1056640" y="66040"/>
                  </a:cubicBezTo>
                  <a:cubicBezTo>
                    <a:pt x="1056640" y="29567"/>
                    <a:pt x="1086207" y="0"/>
                    <a:pt x="1122680" y="0"/>
                  </a:cubicBezTo>
                  <a:cubicBezTo>
                    <a:pt x="1159152" y="0"/>
                    <a:pt x="1188720" y="29567"/>
                    <a:pt x="1188720" y="66040"/>
                  </a:cubicBezTo>
                  <a:close/>
                  <a:moveTo>
                    <a:pt x="1056640" y="66040"/>
                  </a:moveTo>
                  <a:lnTo>
                    <a:pt x="500803" y="66040"/>
                  </a:lnTo>
                  <a:cubicBezTo>
                    <a:pt x="433936" y="66040"/>
                    <a:pt x="379729" y="120246"/>
                    <a:pt x="379729" y="187113"/>
                  </a:cubicBezTo>
                  <a:lnTo>
                    <a:pt x="379729" y="302683"/>
                  </a:lnTo>
                </a:path>
              </a:pathLst>
            </a:custGeom>
            <a:noFill/>
            <a:ln w="8254">
              <a:solidFill>
                <a:srgbClr val="1FA9D7"/>
              </a:solidFill>
            </a:ln>
          </p:spPr>
          <p:txBody>
            <a:bodyPr rtlCol="0" anchor="ctr"/>
            <a:lstStyle/>
            <a:p>
              <a:pPr algn="ctr"/>
              <a:endParaRPr sz="27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D441CF5-5EA9-A163-76BC-4296533CA9DA}"/>
                </a:ext>
              </a:extLst>
            </p:cNvPr>
            <p:cNvSpPr txBox="1"/>
            <p:nvPr/>
          </p:nvSpPr>
          <p:spPr>
            <a:xfrm>
              <a:off x="1071876" y="2344723"/>
              <a:ext cx="58982" cy="1546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>
                  <a:latin typeface="Roboto"/>
                </a:rPr>
                <a:t>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5915D5-A329-FB92-CDF8-70A3FC28A7E7}"/>
                </a:ext>
              </a:extLst>
            </p:cNvPr>
            <p:cNvSpPr txBox="1"/>
            <p:nvPr/>
          </p:nvSpPr>
          <p:spPr>
            <a:xfrm>
              <a:off x="2181675" y="2055555"/>
              <a:ext cx="1416606" cy="176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Vehicle Constraints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D76740-8921-9063-DC50-5BB08D335BCA}"/>
                </a:ext>
              </a:extLst>
            </p:cNvPr>
            <p:cNvSpPr txBox="1"/>
            <p:nvPr/>
          </p:nvSpPr>
          <p:spPr>
            <a:xfrm>
              <a:off x="2565242" y="2655661"/>
              <a:ext cx="890002" cy="176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Data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2E38242-EA38-D918-4766-844963DE889C}"/>
                </a:ext>
              </a:extLst>
            </p:cNvPr>
            <p:cNvSpPr txBox="1"/>
            <p:nvPr/>
          </p:nvSpPr>
          <p:spPr>
            <a:xfrm>
              <a:off x="1468115" y="2873043"/>
              <a:ext cx="58982" cy="1546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>
                  <a:latin typeface="Roboto"/>
                </a:rPr>
                <a:t>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DF0B06-A591-C373-CDB4-F6999D503109}"/>
                </a:ext>
              </a:extLst>
            </p:cNvPr>
            <p:cNvSpPr txBox="1"/>
            <p:nvPr/>
          </p:nvSpPr>
          <p:spPr>
            <a:xfrm>
              <a:off x="477516" y="2047543"/>
              <a:ext cx="58982" cy="1546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 dirty="0">
                  <a:latin typeface="Roboto"/>
                </a:rPr>
                <a:t>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CF22B7B-FDA7-ED63-BD1B-2F2A4BD50BB9}"/>
                </a:ext>
              </a:extLst>
            </p:cNvPr>
            <p:cNvSpPr txBox="1"/>
            <p:nvPr/>
          </p:nvSpPr>
          <p:spPr>
            <a:xfrm>
              <a:off x="544815" y="3019062"/>
              <a:ext cx="22" cy="2273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endParaRPr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FD292BA-9319-37CE-AF0B-76052476664B}"/>
                </a:ext>
              </a:extLst>
            </p:cNvPr>
            <p:cNvSpPr txBox="1"/>
            <p:nvPr/>
          </p:nvSpPr>
          <p:spPr>
            <a:xfrm>
              <a:off x="1600194" y="3500423"/>
              <a:ext cx="58982" cy="1546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>
                  <a:latin typeface="Roboto"/>
                </a:rPr>
                <a:t>4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972259F-948D-7634-7DB2-50B59DC3A50D}"/>
                </a:ext>
              </a:extLst>
            </p:cNvPr>
            <p:cNvSpPr txBox="1"/>
            <p:nvPr/>
          </p:nvSpPr>
          <p:spPr>
            <a:xfrm>
              <a:off x="2795066" y="3402563"/>
              <a:ext cx="1005978" cy="176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QUBO Model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180A974-40C5-B973-2DE2-203F73ACC336}"/>
                </a:ext>
              </a:extLst>
            </p:cNvPr>
            <p:cNvSpPr txBox="1"/>
            <p:nvPr/>
          </p:nvSpPr>
          <p:spPr>
            <a:xfrm>
              <a:off x="-189176" y="3399152"/>
              <a:ext cx="1574009" cy="530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ctr"/>
              <a:r>
                <a:rPr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Optimizing delivery routes
using quantum path
planning.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3974F90-4701-7A78-1CED-30C249F6E317}"/>
                </a:ext>
              </a:extLst>
            </p:cNvPr>
            <p:cNvSpPr txBox="1"/>
            <p:nvPr/>
          </p:nvSpPr>
          <p:spPr>
            <a:xfrm>
              <a:off x="1468115" y="4127803"/>
              <a:ext cx="58982" cy="1546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>
                  <a:latin typeface="Roboto"/>
                </a:rPr>
                <a:t>5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9FA4E45-208B-C069-0439-F835B1331AF1}"/>
                </a:ext>
              </a:extLst>
            </p:cNvPr>
            <p:cNvSpPr txBox="1"/>
            <p:nvPr/>
          </p:nvSpPr>
          <p:spPr>
            <a:xfrm>
              <a:off x="2630117" y="4177486"/>
              <a:ext cx="1305341" cy="353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Quantum
Annealing/QAOA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5254AA0-48A8-3FC3-00A4-751140393889}"/>
                </a:ext>
              </a:extLst>
            </p:cNvPr>
            <p:cNvSpPr txBox="1"/>
            <p:nvPr/>
          </p:nvSpPr>
          <p:spPr>
            <a:xfrm>
              <a:off x="1071875" y="4656123"/>
              <a:ext cx="58982" cy="1546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>
                  <a:latin typeface="Roboto"/>
                </a:rPr>
                <a:t>6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E3B7BEE-286B-778C-E4A2-BB4D1993181D}"/>
                </a:ext>
              </a:extLst>
            </p:cNvPr>
            <p:cNvSpPr txBox="1"/>
            <p:nvPr/>
          </p:nvSpPr>
          <p:spPr>
            <a:xfrm>
              <a:off x="474637" y="4953303"/>
              <a:ext cx="64738" cy="947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1">
                  <a:latin typeface="Roboto"/>
                </a:rPr>
                <a:t>7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E12CF9F-9F28-6C7B-A01E-0B23214AAD35}"/>
                </a:ext>
              </a:extLst>
            </p:cNvPr>
            <p:cNvSpPr txBox="1"/>
            <p:nvPr/>
          </p:nvSpPr>
          <p:spPr>
            <a:xfrm>
              <a:off x="2288382" y="4860855"/>
              <a:ext cx="1309899" cy="176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Optimized Routes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E606BD5-44C9-96E6-68D1-E8C4597A87A2}"/>
                </a:ext>
              </a:extLst>
            </p:cNvPr>
            <p:cNvSpPr txBox="1"/>
            <p:nvPr/>
          </p:nvSpPr>
          <p:spPr>
            <a:xfrm>
              <a:off x="1710079" y="5440331"/>
              <a:ext cx="1401046" cy="176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Real-Time Updates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7B744FB-85B8-35C3-0BFE-378D510E9E4B}"/>
                </a:ext>
              </a:extLst>
            </p:cNvPr>
            <p:cNvSpPr txBox="1"/>
            <p:nvPr/>
          </p:nvSpPr>
          <p:spPr>
            <a:xfrm>
              <a:off x="1442562" y="1453719"/>
              <a:ext cx="1364605" cy="176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Delivery Locations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B628D9E-12F9-FBC0-1E55-4A8834C780CB}"/>
              </a:ext>
            </a:extLst>
          </p:cNvPr>
          <p:cNvGrpSpPr/>
          <p:nvPr/>
        </p:nvGrpSpPr>
        <p:grpSpPr>
          <a:xfrm>
            <a:off x="15386732" y="9377"/>
            <a:ext cx="2895600" cy="1651162"/>
            <a:chOff x="3505200" y="564926"/>
            <a:chExt cx="8314552" cy="4437724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F6ACA85B-A8CA-0260-C5BA-AB2DFEF5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B9FB51F-8DD5-6989-6A6E-5296A0D1C831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F42D0F-8580-B7B9-E2B4-9EEE830FB0C6}"/>
              </a:ext>
            </a:extLst>
          </p:cNvPr>
          <p:cNvSpPr txBox="1"/>
          <p:nvPr/>
        </p:nvSpPr>
        <p:spPr>
          <a:xfrm>
            <a:off x="9737765" y="4184289"/>
            <a:ext cx="102984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Path
Planning</a:t>
            </a:r>
          </a:p>
        </p:txBody>
      </p:sp>
    </p:spTree>
    <p:extLst>
      <p:ext uri="{BB962C8B-B14F-4D97-AF65-F5344CB8AC3E}">
        <p14:creationId xmlns:p14="http://schemas.microsoft.com/office/powerpoint/2010/main" val="244858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747E5E-E375-8C94-BF69-7699C1EBB003}"/>
              </a:ext>
            </a:extLst>
          </p:cNvPr>
          <p:cNvGrpSpPr/>
          <p:nvPr/>
        </p:nvGrpSpPr>
        <p:grpSpPr>
          <a:xfrm>
            <a:off x="0" y="114300"/>
            <a:ext cx="2895600" cy="1651162"/>
            <a:chOff x="3505200" y="564926"/>
            <a:chExt cx="8314552" cy="44377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3BD11C-9DFC-64A2-1C39-86371837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C868C6-4AB0-2589-7E75-A789E1A306A0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sp>
        <p:nvSpPr>
          <p:cNvPr id="14" name="TextBox 15">
            <a:extLst>
              <a:ext uri="{FF2B5EF4-FFF2-40B4-BE49-F238E27FC236}">
                <a16:creationId xmlns:a16="http://schemas.microsoft.com/office/drawing/2014/main" id="{0AA4A869-EE0C-AD00-FADA-19230A1E3382}"/>
              </a:ext>
            </a:extLst>
          </p:cNvPr>
          <p:cNvSpPr txBox="1"/>
          <p:nvPr/>
        </p:nvSpPr>
        <p:spPr>
          <a:xfrm>
            <a:off x="1924153" y="341599"/>
            <a:ext cx="1443969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IN" sz="88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RESULT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25B4C1-EEA1-C970-0FBA-8BF8C92B4144}"/>
              </a:ext>
            </a:extLst>
          </p:cNvPr>
          <p:cNvGrpSpPr/>
          <p:nvPr/>
        </p:nvGrpSpPr>
        <p:grpSpPr>
          <a:xfrm>
            <a:off x="12059093" y="2552700"/>
            <a:ext cx="5432299" cy="6358440"/>
            <a:chOff x="13671802" y="2061660"/>
            <a:chExt cx="2374395" cy="4354420"/>
          </a:xfrm>
        </p:grpSpPr>
        <p:sp>
          <p:nvSpPr>
            <p:cNvPr id="16" name="Rounded Rectangle 1">
              <a:extLst>
                <a:ext uri="{FF2B5EF4-FFF2-40B4-BE49-F238E27FC236}">
                  <a16:creationId xmlns:a16="http://schemas.microsoft.com/office/drawing/2014/main" id="{6BCF10EB-A7AC-8CDC-69CB-5BA1CD9FD6C0}"/>
                </a:ext>
              </a:extLst>
            </p:cNvPr>
            <p:cNvSpPr/>
            <p:nvPr/>
          </p:nvSpPr>
          <p:spPr>
            <a:xfrm>
              <a:off x="14128417" y="2744264"/>
              <a:ext cx="1461166" cy="3671813"/>
            </a:xfrm>
            <a:custGeom>
              <a:avLst/>
              <a:gdLst/>
              <a:ahLst/>
              <a:cxnLst/>
              <a:rect l="0" t="0" r="0" b="0"/>
              <a:pathLst>
                <a:path w="1461166" h="3671813">
                  <a:moveTo>
                    <a:pt x="273968" y="0"/>
                  </a:moveTo>
                  <a:cubicBezTo>
                    <a:pt x="414529" y="11301"/>
                    <a:pt x="568774" y="17541"/>
                    <a:pt x="730583" y="17541"/>
                  </a:cubicBezTo>
                  <a:cubicBezTo>
                    <a:pt x="892392" y="17541"/>
                    <a:pt x="1046636" y="11301"/>
                    <a:pt x="1187197" y="0"/>
                  </a:cubicBezTo>
                  <a:lnTo>
                    <a:pt x="1187197" y="420884"/>
                  </a:lnTo>
                  <a:cubicBezTo>
                    <a:pt x="1187197" y="469110"/>
                    <a:pt x="982763" y="508204"/>
                    <a:pt x="730583" y="508204"/>
                  </a:cubicBezTo>
                  <a:cubicBezTo>
                    <a:pt x="478402" y="508204"/>
                    <a:pt x="273968" y="469110"/>
                    <a:pt x="273968" y="420884"/>
                  </a:cubicBezTo>
                  <a:lnTo>
                    <a:pt x="273968" y="0"/>
                  </a:lnTo>
                  <a:moveTo>
                    <a:pt x="273968" y="730773"/>
                  </a:moveTo>
                  <a:cubicBezTo>
                    <a:pt x="414529" y="742074"/>
                    <a:pt x="568774" y="748315"/>
                    <a:pt x="730583" y="748315"/>
                  </a:cubicBezTo>
                  <a:cubicBezTo>
                    <a:pt x="892392" y="748315"/>
                    <a:pt x="1046636" y="742074"/>
                    <a:pt x="1187197" y="730773"/>
                  </a:cubicBezTo>
                  <a:lnTo>
                    <a:pt x="1187197" y="1151658"/>
                  </a:lnTo>
                  <a:cubicBezTo>
                    <a:pt x="1187197" y="1199884"/>
                    <a:pt x="982763" y="1238978"/>
                    <a:pt x="730583" y="1238978"/>
                  </a:cubicBezTo>
                  <a:cubicBezTo>
                    <a:pt x="478402" y="1238978"/>
                    <a:pt x="273968" y="1199884"/>
                    <a:pt x="273968" y="1151658"/>
                  </a:cubicBezTo>
                  <a:lnTo>
                    <a:pt x="273968" y="730773"/>
                  </a:lnTo>
                  <a:moveTo>
                    <a:pt x="273968" y="1461547"/>
                  </a:moveTo>
                  <a:cubicBezTo>
                    <a:pt x="414529" y="1472840"/>
                    <a:pt x="568774" y="1479081"/>
                    <a:pt x="730583" y="1479081"/>
                  </a:cubicBezTo>
                  <a:cubicBezTo>
                    <a:pt x="892392" y="1479081"/>
                    <a:pt x="1046636" y="1472840"/>
                    <a:pt x="1187197" y="1461547"/>
                  </a:cubicBezTo>
                  <a:lnTo>
                    <a:pt x="1187197" y="1882424"/>
                  </a:lnTo>
                  <a:cubicBezTo>
                    <a:pt x="1187197" y="1930657"/>
                    <a:pt x="982763" y="1969751"/>
                    <a:pt x="730583" y="1969751"/>
                  </a:cubicBezTo>
                  <a:cubicBezTo>
                    <a:pt x="478402" y="1969751"/>
                    <a:pt x="273968" y="1930657"/>
                    <a:pt x="273968" y="1882424"/>
                  </a:cubicBezTo>
                  <a:lnTo>
                    <a:pt x="273968" y="1461547"/>
                  </a:lnTo>
                  <a:moveTo>
                    <a:pt x="273968" y="2192313"/>
                  </a:moveTo>
                  <a:cubicBezTo>
                    <a:pt x="414529" y="2203614"/>
                    <a:pt x="568774" y="2209854"/>
                    <a:pt x="730583" y="2209854"/>
                  </a:cubicBezTo>
                  <a:cubicBezTo>
                    <a:pt x="892392" y="2209854"/>
                    <a:pt x="1046636" y="2203614"/>
                    <a:pt x="1187197" y="2192313"/>
                  </a:cubicBezTo>
                  <a:lnTo>
                    <a:pt x="1187197" y="2613197"/>
                  </a:lnTo>
                  <a:cubicBezTo>
                    <a:pt x="1187197" y="2661423"/>
                    <a:pt x="982763" y="2700517"/>
                    <a:pt x="730583" y="2700517"/>
                  </a:cubicBezTo>
                  <a:cubicBezTo>
                    <a:pt x="478402" y="2700517"/>
                    <a:pt x="273968" y="2661423"/>
                    <a:pt x="273968" y="2613197"/>
                  </a:cubicBezTo>
                  <a:lnTo>
                    <a:pt x="273968" y="2192313"/>
                  </a:lnTo>
                  <a:moveTo>
                    <a:pt x="273968" y="2924646"/>
                  </a:moveTo>
                  <a:cubicBezTo>
                    <a:pt x="414529" y="2935940"/>
                    <a:pt x="568774" y="2942180"/>
                    <a:pt x="730583" y="2942180"/>
                  </a:cubicBezTo>
                  <a:cubicBezTo>
                    <a:pt x="892392" y="2942180"/>
                    <a:pt x="1046636" y="2935940"/>
                    <a:pt x="1187197" y="2924646"/>
                  </a:cubicBezTo>
                  <a:lnTo>
                    <a:pt x="1187197" y="3123875"/>
                  </a:lnTo>
                  <a:lnTo>
                    <a:pt x="1461166" y="3123875"/>
                  </a:lnTo>
                  <a:lnTo>
                    <a:pt x="730583" y="3671813"/>
                  </a:lnTo>
                  <a:lnTo>
                    <a:pt x="0" y="3123875"/>
                  </a:lnTo>
                  <a:lnTo>
                    <a:pt x="273968" y="3123875"/>
                  </a:lnTo>
                  <a:lnTo>
                    <a:pt x="273968" y="2924646"/>
                  </a:lnTo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ounded Rectangle 2">
              <a:extLst>
                <a:ext uri="{FF2B5EF4-FFF2-40B4-BE49-F238E27FC236}">
                  <a16:creationId xmlns:a16="http://schemas.microsoft.com/office/drawing/2014/main" id="{600E633F-E872-0EFF-A014-869FFECC89E8}"/>
                </a:ext>
              </a:extLst>
            </p:cNvPr>
            <p:cNvSpPr/>
            <p:nvPr/>
          </p:nvSpPr>
          <p:spPr>
            <a:xfrm>
              <a:off x="14128417" y="2744264"/>
              <a:ext cx="1461166" cy="3671816"/>
            </a:xfrm>
            <a:custGeom>
              <a:avLst/>
              <a:gdLst/>
              <a:ahLst/>
              <a:cxnLst/>
              <a:rect l="0" t="0" r="0" b="0"/>
              <a:pathLst>
                <a:path w="1461166" h="3671816">
                  <a:moveTo>
                    <a:pt x="273968" y="0"/>
                  </a:moveTo>
                  <a:cubicBezTo>
                    <a:pt x="414531" y="11298"/>
                    <a:pt x="568777" y="17538"/>
                    <a:pt x="730583" y="17538"/>
                  </a:cubicBezTo>
                  <a:cubicBezTo>
                    <a:pt x="892389" y="17538"/>
                    <a:pt x="1046635" y="11298"/>
                    <a:pt x="1187197" y="0"/>
                  </a:cubicBezTo>
                  <a:lnTo>
                    <a:pt x="1187197" y="420882"/>
                  </a:lnTo>
                  <a:cubicBezTo>
                    <a:pt x="1187197" y="469109"/>
                    <a:pt x="982764" y="508205"/>
                    <a:pt x="730583" y="508205"/>
                  </a:cubicBezTo>
                  <a:cubicBezTo>
                    <a:pt x="478401" y="508205"/>
                    <a:pt x="273968" y="469109"/>
                    <a:pt x="273968" y="420882"/>
                  </a:cubicBezTo>
                  <a:lnTo>
                    <a:pt x="273968" y="0"/>
                  </a:lnTo>
                  <a:close/>
                  <a:moveTo>
                    <a:pt x="273968" y="730776"/>
                  </a:moveTo>
                  <a:cubicBezTo>
                    <a:pt x="414531" y="742075"/>
                    <a:pt x="568777" y="748315"/>
                    <a:pt x="730583" y="748315"/>
                  </a:cubicBezTo>
                  <a:cubicBezTo>
                    <a:pt x="892389" y="748315"/>
                    <a:pt x="1046635" y="742075"/>
                    <a:pt x="1187197" y="730776"/>
                  </a:cubicBezTo>
                  <a:lnTo>
                    <a:pt x="1187197" y="1151658"/>
                  </a:lnTo>
                  <a:cubicBezTo>
                    <a:pt x="1187197" y="1199886"/>
                    <a:pt x="982764" y="1238981"/>
                    <a:pt x="730583" y="1238981"/>
                  </a:cubicBezTo>
                  <a:cubicBezTo>
                    <a:pt x="478401" y="1238981"/>
                    <a:pt x="273968" y="1199886"/>
                    <a:pt x="273968" y="1151658"/>
                  </a:cubicBezTo>
                  <a:lnTo>
                    <a:pt x="273968" y="730776"/>
                  </a:lnTo>
                  <a:close/>
                  <a:moveTo>
                    <a:pt x="273968" y="1461545"/>
                  </a:moveTo>
                  <a:cubicBezTo>
                    <a:pt x="414531" y="1472844"/>
                    <a:pt x="568777" y="1479084"/>
                    <a:pt x="730583" y="1479084"/>
                  </a:cubicBezTo>
                  <a:cubicBezTo>
                    <a:pt x="892389" y="1479084"/>
                    <a:pt x="1046635" y="1472844"/>
                    <a:pt x="1187197" y="1461545"/>
                  </a:cubicBezTo>
                  <a:lnTo>
                    <a:pt x="1187197" y="1882427"/>
                  </a:lnTo>
                  <a:cubicBezTo>
                    <a:pt x="1187197" y="1930655"/>
                    <a:pt x="982764" y="1969750"/>
                    <a:pt x="730583" y="1969750"/>
                  </a:cubicBezTo>
                  <a:cubicBezTo>
                    <a:pt x="478401" y="1969750"/>
                    <a:pt x="273968" y="1930655"/>
                    <a:pt x="273968" y="1882427"/>
                  </a:cubicBezTo>
                  <a:lnTo>
                    <a:pt x="273968" y="1461545"/>
                  </a:lnTo>
                  <a:close/>
                  <a:moveTo>
                    <a:pt x="273968" y="2192314"/>
                  </a:moveTo>
                  <a:cubicBezTo>
                    <a:pt x="414531" y="2203613"/>
                    <a:pt x="568777" y="2209853"/>
                    <a:pt x="730583" y="2209853"/>
                  </a:cubicBezTo>
                  <a:cubicBezTo>
                    <a:pt x="892389" y="2209853"/>
                    <a:pt x="1046635" y="2203613"/>
                    <a:pt x="1187197" y="2192314"/>
                  </a:cubicBezTo>
                  <a:lnTo>
                    <a:pt x="1187197" y="2613196"/>
                  </a:lnTo>
                  <a:cubicBezTo>
                    <a:pt x="1187197" y="2661424"/>
                    <a:pt x="982764" y="2700519"/>
                    <a:pt x="730583" y="2700519"/>
                  </a:cubicBezTo>
                  <a:cubicBezTo>
                    <a:pt x="478401" y="2700519"/>
                    <a:pt x="273968" y="2661424"/>
                    <a:pt x="273968" y="2613196"/>
                  </a:cubicBezTo>
                  <a:lnTo>
                    <a:pt x="273968" y="2192314"/>
                  </a:lnTo>
                  <a:close/>
                  <a:moveTo>
                    <a:pt x="273968" y="2924644"/>
                  </a:moveTo>
                  <a:cubicBezTo>
                    <a:pt x="414531" y="2935943"/>
                    <a:pt x="568777" y="2942183"/>
                    <a:pt x="730583" y="2942183"/>
                  </a:cubicBezTo>
                  <a:cubicBezTo>
                    <a:pt x="892389" y="2942183"/>
                    <a:pt x="1046635" y="2935943"/>
                    <a:pt x="1187197" y="2924644"/>
                  </a:cubicBezTo>
                  <a:lnTo>
                    <a:pt x="1187197" y="3123878"/>
                  </a:lnTo>
                  <a:lnTo>
                    <a:pt x="1461166" y="3123878"/>
                  </a:lnTo>
                  <a:lnTo>
                    <a:pt x="730583" y="3671816"/>
                  </a:lnTo>
                  <a:lnTo>
                    <a:pt x="0" y="3123878"/>
                  </a:lnTo>
                  <a:lnTo>
                    <a:pt x="273968" y="3123878"/>
                  </a:lnTo>
                  <a:lnTo>
                    <a:pt x="273968" y="2924644"/>
                  </a:lnTo>
                  <a:close/>
                </a:path>
              </a:pathLst>
            </a:custGeom>
            <a:noFill/>
            <a:ln w="11415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A0B406B9-2AEB-A4E5-5E97-2D54805F7CA6}"/>
                </a:ext>
              </a:extLst>
            </p:cNvPr>
            <p:cNvSpPr/>
            <p:nvPr/>
          </p:nvSpPr>
          <p:spPr>
            <a:xfrm>
              <a:off x="13671802" y="5153738"/>
              <a:ext cx="2374395" cy="530395"/>
            </a:xfrm>
            <a:custGeom>
              <a:avLst/>
              <a:gdLst/>
              <a:ahLst/>
              <a:cxnLst/>
              <a:rect l="0" t="0" r="0" b="0"/>
              <a:pathLst>
                <a:path w="2374395" h="530395">
                  <a:moveTo>
                    <a:pt x="2374395" y="211298"/>
                  </a:moveTo>
                  <a:lnTo>
                    <a:pt x="2374395" y="301555"/>
                  </a:lnTo>
                  <a:cubicBezTo>
                    <a:pt x="2374395" y="427946"/>
                    <a:pt x="1842866" y="530395"/>
                    <a:pt x="1187197" y="530395"/>
                  </a:cubicBezTo>
                  <a:cubicBezTo>
                    <a:pt x="531529" y="530395"/>
                    <a:pt x="0" y="427946"/>
                    <a:pt x="0" y="301555"/>
                  </a:cubicBezTo>
                  <a:lnTo>
                    <a:pt x="0" y="211298"/>
                  </a:lnTo>
                  <a:cubicBezTo>
                    <a:pt x="0" y="116109"/>
                    <a:pt x="301555" y="34489"/>
                    <a:pt x="730583" y="0"/>
                  </a:cubicBezTo>
                  <a:lnTo>
                    <a:pt x="730583" y="203733"/>
                  </a:lnTo>
                  <a:cubicBezTo>
                    <a:pt x="730583" y="251959"/>
                    <a:pt x="935017" y="291053"/>
                    <a:pt x="1187197" y="291053"/>
                  </a:cubicBezTo>
                  <a:cubicBezTo>
                    <a:pt x="1439378" y="291053"/>
                    <a:pt x="1643812" y="251959"/>
                    <a:pt x="1643812" y="203733"/>
                  </a:cubicBezTo>
                  <a:lnTo>
                    <a:pt x="1643812" y="0"/>
                  </a:lnTo>
                  <a:cubicBezTo>
                    <a:pt x="2072840" y="34489"/>
                    <a:pt x="2374395" y="116109"/>
                    <a:pt x="2374395" y="211298"/>
                  </a:cubicBezTo>
                </a:path>
              </a:pathLst>
            </a:custGeom>
            <a:solidFill>
              <a:srgbClr val="F7943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6F77C87E-A617-ACF0-BFB0-E62057EFBC99}"/>
                </a:ext>
              </a:extLst>
            </p:cNvPr>
            <p:cNvSpPr/>
            <p:nvPr/>
          </p:nvSpPr>
          <p:spPr>
            <a:xfrm>
              <a:off x="13671802" y="5153738"/>
              <a:ext cx="2374395" cy="530398"/>
            </a:xfrm>
            <a:custGeom>
              <a:avLst/>
              <a:gdLst/>
              <a:ahLst/>
              <a:cxnLst/>
              <a:rect l="0" t="0" r="0" b="0"/>
              <a:pathLst>
                <a:path w="2374395" h="530398">
                  <a:moveTo>
                    <a:pt x="2374395" y="211302"/>
                  </a:moveTo>
                  <a:lnTo>
                    <a:pt x="2374395" y="301558"/>
                  </a:lnTo>
                  <a:cubicBezTo>
                    <a:pt x="2374395" y="427943"/>
                    <a:pt x="1842869" y="530398"/>
                    <a:pt x="1187197" y="530398"/>
                  </a:cubicBezTo>
                  <a:cubicBezTo>
                    <a:pt x="531526" y="530398"/>
                    <a:pt x="0" y="427943"/>
                    <a:pt x="0" y="301558"/>
                  </a:cubicBezTo>
                  <a:lnTo>
                    <a:pt x="0" y="211302"/>
                  </a:lnTo>
                  <a:cubicBezTo>
                    <a:pt x="0" y="116105"/>
                    <a:pt x="301557" y="34486"/>
                    <a:pt x="730583" y="0"/>
                  </a:cubicBezTo>
                  <a:lnTo>
                    <a:pt x="730583" y="203731"/>
                  </a:lnTo>
                  <a:cubicBezTo>
                    <a:pt x="730583" y="251958"/>
                    <a:pt x="935016" y="291054"/>
                    <a:pt x="1187197" y="291054"/>
                  </a:cubicBezTo>
                  <a:cubicBezTo>
                    <a:pt x="1439379" y="291054"/>
                    <a:pt x="1643812" y="251958"/>
                    <a:pt x="1643812" y="203731"/>
                  </a:cubicBezTo>
                  <a:lnTo>
                    <a:pt x="1643812" y="0"/>
                  </a:lnTo>
                  <a:cubicBezTo>
                    <a:pt x="2072838" y="34486"/>
                    <a:pt x="2374395" y="116106"/>
                    <a:pt x="2374395" y="211302"/>
                  </a:cubicBezTo>
                  <a:close/>
                  <a:moveTo>
                    <a:pt x="0" y="210768"/>
                  </a:moveTo>
                  <a:cubicBezTo>
                    <a:pt x="0" y="337152"/>
                    <a:pt x="531526" y="439608"/>
                    <a:pt x="1187197" y="439608"/>
                  </a:cubicBezTo>
                  <a:cubicBezTo>
                    <a:pt x="1842869" y="439608"/>
                    <a:pt x="2374395" y="337153"/>
                    <a:pt x="2374395" y="210768"/>
                  </a:cubicBezTo>
                </a:path>
              </a:pathLst>
            </a:custGeom>
            <a:noFill/>
            <a:ln w="11415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A9029E95-8FC7-7BC1-98A1-BC695E227978}"/>
                </a:ext>
              </a:extLst>
            </p:cNvPr>
            <p:cNvSpPr/>
            <p:nvPr/>
          </p:nvSpPr>
          <p:spPr>
            <a:xfrm>
              <a:off x="13671802" y="4423155"/>
              <a:ext cx="2374395" cy="530395"/>
            </a:xfrm>
            <a:custGeom>
              <a:avLst/>
              <a:gdLst/>
              <a:ahLst/>
              <a:cxnLst/>
              <a:rect l="0" t="0" r="0" b="0"/>
              <a:pathLst>
                <a:path w="2374395" h="530395">
                  <a:moveTo>
                    <a:pt x="2374395" y="211298"/>
                  </a:moveTo>
                  <a:lnTo>
                    <a:pt x="2374395" y="301555"/>
                  </a:lnTo>
                  <a:cubicBezTo>
                    <a:pt x="2374395" y="427946"/>
                    <a:pt x="1842866" y="530395"/>
                    <a:pt x="1187197" y="530395"/>
                  </a:cubicBezTo>
                  <a:cubicBezTo>
                    <a:pt x="531529" y="530395"/>
                    <a:pt x="0" y="427946"/>
                    <a:pt x="0" y="301555"/>
                  </a:cubicBezTo>
                  <a:lnTo>
                    <a:pt x="0" y="211298"/>
                  </a:lnTo>
                  <a:cubicBezTo>
                    <a:pt x="0" y="116109"/>
                    <a:pt x="301555" y="34489"/>
                    <a:pt x="730583" y="0"/>
                  </a:cubicBezTo>
                  <a:lnTo>
                    <a:pt x="730583" y="203543"/>
                  </a:lnTo>
                  <a:cubicBezTo>
                    <a:pt x="730583" y="251769"/>
                    <a:pt x="935017" y="290863"/>
                    <a:pt x="1187197" y="290863"/>
                  </a:cubicBezTo>
                  <a:cubicBezTo>
                    <a:pt x="1439378" y="290863"/>
                    <a:pt x="1643812" y="251769"/>
                    <a:pt x="1643812" y="203543"/>
                  </a:cubicBezTo>
                  <a:lnTo>
                    <a:pt x="1643812" y="0"/>
                  </a:lnTo>
                  <a:cubicBezTo>
                    <a:pt x="2072840" y="34489"/>
                    <a:pt x="2374395" y="116109"/>
                    <a:pt x="2374395" y="211298"/>
                  </a:cubicBezTo>
                </a:path>
              </a:pathLst>
            </a:custGeom>
            <a:solidFill>
              <a:srgbClr val="FFE71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ounded Rectangle 6">
              <a:extLst>
                <a:ext uri="{FF2B5EF4-FFF2-40B4-BE49-F238E27FC236}">
                  <a16:creationId xmlns:a16="http://schemas.microsoft.com/office/drawing/2014/main" id="{A11F200B-250C-2AB6-8D13-7F90462AD3E3}"/>
                </a:ext>
              </a:extLst>
            </p:cNvPr>
            <p:cNvSpPr/>
            <p:nvPr/>
          </p:nvSpPr>
          <p:spPr>
            <a:xfrm>
              <a:off x="13671802" y="4423155"/>
              <a:ext cx="2374395" cy="530398"/>
            </a:xfrm>
            <a:custGeom>
              <a:avLst/>
              <a:gdLst/>
              <a:ahLst/>
              <a:cxnLst/>
              <a:rect l="0" t="0" r="0" b="0"/>
              <a:pathLst>
                <a:path w="2374395" h="530398">
                  <a:moveTo>
                    <a:pt x="2374395" y="211302"/>
                  </a:moveTo>
                  <a:lnTo>
                    <a:pt x="2374395" y="301558"/>
                  </a:lnTo>
                  <a:cubicBezTo>
                    <a:pt x="2374395" y="427943"/>
                    <a:pt x="1842869" y="530398"/>
                    <a:pt x="1187197" y="530398"/>
                  </a:cubicBezTo>
                  <a:cubicBezTo>
                    <a:pt x="531526" y="530398"/>
                    <a:pt x="0" y="427943"/>
                    <a:pt x="0" y="301558"/>
                  </a:cubicBezTo>
                  <a:lnTo>
                    <a:pt x="0" y="211302"/>
                  </a:lnTo>
                  <a:cubicBezTo>
                    <a:pt x="0" y="116105"/>
                    <a:pt x="301557" y="34486"/>
                    <a:pt x="730583" y="0"/>
                  </a:cubicBezTo>
                  <a:lnTo>
                    <a:pt x="730583" y="203541"/>
                  </a:lnTo>
                  <a:cubicBezTo>
                    <a:pt x="730583" y="251768"/>
                    <a:pt x="935016" y="290865"/>
                    <a:pt x="1187197" y="290865"/>
                  </a:cubicBezTo>
                  <a:cubicBezTo>
                    <a:pt x="1439379" y="290865"/>
                    <a:pt x="1643812" y="251768"/>
                    <a:pt x="1643812" y="203542"/>
                  </a:cubicBezTo>
                  <a:lnTo>
                    <a:pt x="1643812" y="0"/>
                  </a:lnTo>
                  <a:cubicBezTo>
                    <a:pt x="2072838" y="34486"/>
                    <a:pt x="2374395" y="116106"/>
                    <a:pt x="2374395" y="211302"/>
                  </a:cubicBezTo>
                  <a:close/>
                  <a:moveTo>
                    <a:pt x="0" y="210768"/>
                  </a:moveTo>
                  <a:cubicBezTo>
                    <a:pt x="0" y="337152"/>
                    <a:pt x="531526" y="439608"/>
                    <a:pt x="1187197" y="439608"/>
                  </a:cubicBezTo>
                  <a:cubicBezTo>
                    <a:pt x="1842869" y="439608"/>
                    <a:pt x="2374395" y="337153"/>
                    <a:pt x="2374395" y="210768"/>
                  </a:cubicBezTo>
                </a:path>
              </a:pathLst>
            </a:custGeom>
            <a:noFill/>
            <a:ln w="11415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ounded Rectangle 7">
              <a:extLst>
                <a:ext uri="{FF2B5EF4-FFF2-40B4-BE49-F238E27FC236}">
                  <a16:creationId xmlns:a16="http://schemas.microsoft.com/office/drawing/2014/main" id="{8F93B0DD-8CDE-8D36-98DA-086E26BE021C}"/>
                </a:ext>
              </a:extLst>
            </p:cNvPr>
            <p:cNvSpPr/>
            <p:nvPr/>
          </p:nvSpPr>
          <p:spPr>
            <a:xfrm>
              <a:off x="13671802" y="3692571"/>
              <a:ext cx="2374395" cy="530395"/>
            </a:xfrm>
            <a:custGeom>
              <a:avLst/>
              <a:gdLst/>
              <a:ahLst/>
              <a:cxnLst/>
              <a:rect l="0" t="0" r="0" b="0"/>
              <a:pathLst>
                <a:path w="2374395" h="530395">
                  <a:moveTo>
                    <a:pt x="2374395" y="211306"/>
                  </a:moveTo>
                  <a:lnTo>
                    <a:pt x="2374395" y="301555"/>
                  </a:lnTo>
                  <a:cubicBezTo>
                    <a:pt x="2374395" y="427946"/>
                    <a:pt x="1842866" y="530395"/>
                    <a:pt x="1187197" y="530395"/>
                  </a:cubicBezTo>
                  <a:cubicBezTo>
                    <a:pt x="531529" y="530395"/>
                    <a:pt x="0" y="427946"/>
                    <a:pt x="0" y="301555"/>
                  </a:cubicBezTo>
                  <a:lnTo>
                    <a:pt x="0" y="211306"/>
                  </a:lnTo>
                  <a:cubicBezTo>
                    <a:pt x="0" y="116109"/>
                    <a:pt x="301555" y="34489"/>
                    <a:pt x="730583" y="0"/>
                  </a:cubicBezTo>
                  <a:lnTo>
                    <a:pt x="730583" y="203353"/>
                  </a:lnTo>
                  <a:cubicBezTo>
                    <a:pt x="730583" y="251579"/>
                    <a:pt x="935017" y="290673"/>
                    <a:pt x="1187197" y="290673"/>
                  </a:cubicBezTo>
                  <a:cubicBezTo>
                    <a:pt x="1439378" y="290673"/>
                    <a:pt x="1643812" y="251579"/>
                    <a:pt x="1643812" y="203353"/>
                  </a:cubicBezTo>
                  <a:lnTo>
                    <a:pt x="1643812" y="0"/>
                  </a:lnTo>
                  <a:cubicBezTo>
                    <a:pt x="2072840" y="34489"/>
                    <a:pt x="2374395" y="116109"/>
                    <a:pt x="2374395" y="211306"/>
                  </a:cubicBezTo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749A3553-3AF0-F776-1499-708C4CEAE84E}"/>
                </a:ext>
              </a:extLst>
            </p:cNvPr>
            <p:cNvSpPr/>
            <p:nvPr/>
          </p:nvSpPr>
          <p:spPr>
            <a:xfrm>
              <a:off x="13671802" y="3692571"/>
              <a:ext cx="2374395" cy="530398"/>
            </a:xfrm>
            <a:custGeom>
              <a:avLst/>
              <a:gdLst/>
              <a:ahLst/>
              <a:cxnLst/>
              <a:rect l="0" t="0" r="0" b="0"/>
              <a:pathLst>
                <a:path w="2374395" h="530398">
                  <a:moveTo>
                    <a:pt x="2374395" y="211302"/>
                  </a:moveTo>
                  <a:lnTo>
                    <a:pt x="2374395" y="301558"/>
                  </a:lnTo>
                  <a:cubicBezTo>
                    <a:pt x="2374395" y="427943"/>
                    <a:pt x="1842869" y="530398"/>
                    <a:pt x="1187197" y="530398"/>
                  </a:cubicBezTo>
                  <a:cubicBezTo>
                    <a:pt x="531526" y="530398"/>
                    <a:pt x="0" y="427943"/>
                    <a:pt x="0" y="301558"/>
                  </a:cubicBezTo>
                  <a:lnTo>
                    <a:pt x="0" y="211302"/>
                  </a:lnTo>
                  <a:cubicBezTo>
                    <a:pt x="0" y="116105"/>
                    <a:pt x="301557" y="34486"/>
                    <a:pt x="730583" y="0"/>
                  </a:cubicBezTo>
                  <a:lnTo>
                    <a:pt x="730583" y="203351"/>
                  </a:lnTo>
                  <a:cubicBezTo>
                    <a:pt x="730583" y="251579"/>
                    <a:pt x="935016" y="290675"/>
                    <a:pt x="1187197" y="290675"/>
                  </a:cubicBezTo>
                  <a:cubicBezTo>
                    <a:pt x="1439379" y="290675"/>
                    <a:pt x="1643812" y="251579"/>
                    <a:pt x="1643812" y="203352"/>
                  </a:cubicBezTo>
                  <a:lnTo>
                    <a:pt x="1643812" y="0"/>
                  </a:lnTo>
                  <a:cubicBezTo>
                    <a:pt x="2072838" y="34486"/>
                    <a:pt x="2374395" y="116106"/>
                    <a:pt x="2374395" y="211302"/>
                  </a:cubicBezTo>
                  <a:close/>
                  <a:moveTo>
                    <a:pt x="0" y="211303"/>
                  </a:moveTo>
                  <a:cubicBezTo>
                    <a:pt x="0" y="337687"/>
                    <a:pt x="531526" y="440143"/>
                    <a:pt x="1187197" y="440143"/>
                  </a:cubicBezTo>
                  <a:cubicBezTo>
                    <a:pt x="1842869" y="440143"/>
                    <a:pt x="2374395" y="337688"/>
                    <a:pt x="2374395" y="211303"/>
                  </a:cubicBezTo>
                </a:path>
              </a:pathLst>
            </a:custGeom>
            <a:noFill/>
            <a:ln w="11415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Rounded Rectangle 9">
              <a:extLst>
                <a:ext uri="{FF2B5EF4-FFF2-40B4-BE49-F238E27FC236}">
                  <a16:creationId xmlns:a16="http://schemas.microsoft.com/office/drawing/2014/main" id="{A61E93D1-BC1A-33F0-586D-1CACCA009051}"/>
                </a:ext>
              </a:extLst>
            </p:cNvPr>
            <p:cNvSpPr/>
            <p:nvPr/>
          </p:nvSpPr>
          <p:spPr>
            <a:xfrm>
              <a:off x="13671802" y="2961988"/>
              <a:ext cx="2374395" cy="530395"/>
            </a:xfrm>
            <a:custGeom>
              <a:avLst/>
              <a:gdLst/>
              <a:ahLst/>
              <a:cxnLst/>
              <a:rect l="0" t="0" r="0" b="0"/>
              <a:pathLst>
                <a:path w="2374395" h="530395">
                  <a:moveTo>
                    <a:pt x="2374395" y="211298"/>
                  </a:moveTo>
                  <a:lnTo>
                    <a:pt x="2374395" y="301555"/>
                  </a:lnTo>
                  <a:cubicBezTo>
                    <a:pt x="2374395" y="427946"/>
                    <a:pt x="1842866" y="530395"/>
                    <a:pt x="1187197" y="530395"/>
                  </a:cubicBezTo>
                  <a:cubicBezTo>
                    <a:pt x="531529" y="530395"/>
                    <a:pt x="0" y="427946"/>
                    <a:pt x="0" y="301555"/>
                  </a:cubicBezTo>
                  <a:lnTo>
                    <a:pt x="0" y="211298"/>
                  </a:lnTo>
                  <a:cubicBezTo>
                    <a:pt x="0" y="116109"/>
                    <a:pt x="301555" y="34489"/>
                    <a:pt x="730583" y="0"/>
                  </a:cubicBezTo>
                  <a:lnTo>
                    <a:pt x="730583" y="203163"/>
                  </a:lnTo>
                  <a:cubicBezTo>
                    <a:pt x="730583" y="251389"/>
                    <a:pt x="935017" y="290482"/>
                    <a:pt x="1187197" y="290482"/>
                  </a:cubicBezTo>
                  <a:cubicBezTo>
                    <a:pt x="1439378" y="290482"/>
                    <a:pt x="1643812" y="251389"/>
                    <a:pt x="1643812" y="203163"/>
                  </a:cubicBezTo>
                  <a:lnTo>
                    <a:pt x="1643812" y="0"/>
                  </a:lnTo>
                  <a:cubicBezTo>
                    <a:pt x="2072840" y="34489"/>
                    <a:pt x="2374395" y="116109"/>
                    <a:pt x="2374395" y="211298"/>
                  </a:cubicBezTo>
                </a:path>
              </a:pathLst>
            </a:custGeom>
            <a:solidFill>
              <a:srgbClr val="43DD9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5710AD27-A032-4B6E-DC6D-1F08D2C2CDEB}"/>
                </a:ext>
              </a:extLst>
            </p:cNvPr>
            <p:cNvSpPr/>
            <p:nvPr/>
          </p:nvSpPr>
          <p:spPr>
            <a:xfrm>
              <a:off x="13671802" y="2961988"/>
              <a:ext cx="2374395" cy="530398"/>
            </a:xfrm>
            <a:custGeom>
              <a:avLst/>
              <a:gdLst/>
              <a:ahLst/>
              <a:cxnLst/>
              <a:rect l="0" t="0" r="0" b="0"/>
              <a:pathLst>
                <a:path w="2374395" h="530398">
                  <a:moveTo>
                    <a:pt x="2374395" y="211302"/>
                  </a:moveTo>
                  <a:lnTo>
                    <a:pt x="2374395" y="301558"/>
                  </a:lnTo>
                  <a:cubicBezTo>
                    <a:pt x="2374395" y="427943"/>
                    <a:pt x="1842869" y="530398"/>
                    <a:pt x="1187197" y="530398"/>
                  </a:cubicBezTo>
                  <a:cubicBezTo>
                    <a:pt x="531526" y="530398"/>
                    <a:pt x="0" y="427943"/>
                    <a:pt x="0" y="301558"/>
                  </a:cubicBezTo>
                  <a:lnTo>
                    <a:pt x="0" y="211302"/>
                  </a:lnTo>
                  <a:cubicBezTo>
                    <a:pt x="0" y="116105"/>
                    <a:pt x="301557" y="34486"/>
                    <a:pt x="730583" y="0"/>
                  </a:cubicBezTo>
                  <a:lnTo>
                    <a:pt x="730583" y="203162"/>
                  </a:lnTo>
                  <a:cubicBezTo>
                    <a:pt x="730583" y="251389"/>
                    <a:pt x="935016" y="290486"/>
                    <a:pt x="1187197" y="290486"/>
                  </a:cubicBezTo>
                  <a:cubicBezTo>
                    <a:pt x="1439379" y="290486"/>
                    <a:pt x="1643812" y="251389"/>
                    <a:pt x="1643812" y="203163"/>
                  </a:cubicBezTo>
                  <a:lnTo>
                    <a:pt x="1643812" y="0"/>
                  </a:lnTo>
                  <a:cubicBezTo>
                    <a:pt x="2072838" y="34486"/>
                    <a:pt x="2374395" y="116106"/>
                    <a:pt x="2374395" y="211302"/>
                  </a:cubicBezTo>
                  <a:close/>
                  <a:moveTo>
                    <a:pt x="0" y="210768"/>
                  </a:moveTo>
                  <a:cubicBezTo>
                    <a:pt x="0" y="337152"/>
                    <a:pt x="531526" y="439608"/>
                    <a:pt x="1187197" y="439608"/>
                  </a:cubicBezTo>
                  <a:cubicBezTo>
                    <a:pt x="1842869" y="439608"/>
                    <a:pt x="2374395" y="337153"/>
                    <a:pt x="2374395" y="210768"/>
                  </a:cubicBezTo>
                </a:path>
              </a:pathLst>
            </a:custGeom>
            <a:noFill/>
            <a:ln w="11415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Rounded Rectangle 11">
              <a:extLst>
                <a:ext uri="{FF2B5EF4-FFF2-40B4-BE49-F238E27FC236}">
                  <a16:creationId xmlns:a16="http://schemas.microsoft.com/office/drawing/2014/main" id="{F79851E0-2D0B-429C-AF29-1A721CA70224}"/>
                </a:ext>
              </a:extLst>
            </p:cNvPr>
            <p:cNvSpPr/>
            <p:nvPr/>
          </p:nvSpPr>
          <p:spPr>
            <a:xfrm>
              <a:off x="13671802" y="2213865"/>
              <a:ext cx="2374395" cy="547937"/>
            </a:xfrm>
            <a:custGeom>
              <a:avLst/>
              <a:gdLst/>
              <a:ahLst/>
              <a:cxnLst/>
              <a:rect l="0" t="0" r="0" b="0"/>
              <a:pathLst>
                <a:path w="2374395" h="547937">
                  <a:moveTo>
                    <a:pt x="1187197" y="457680"/>
                  </a:moveTo>
                  <a:cubicBezTo>
                    <a:pt x="531529" y="457680"/>
                    <a:pt x="0" y="355223"/>
                    <a:pt x="0" y="228840"/>
                  </a:cubicBezTo>
                  <a:cubicBezTo>
                    <a:pt x="0" y="102456"/>
                    <a:pt x="531529" y="0"/>
                    <a:pt x="1187197" y="0"/>
                  </a:cubicBezTo>
                  <a:cubicBezTo>
                    <a:pt x="1842866" y="0"/>
                    <a:pt x="2374395" y="102456"/>
                    <a:pt x="2374395" y="228840"/>
                  </a:cubicBezTo>
                  <a:cubicBezTo>
                    <a:pt x="2374395" y="355223"/>
                    <a:pt x="1842866" y="457680"/>
                    <a:pt x="1187197" y="457680"/>
                  </a:cubicBezTo>
                  <a:moveTo>
                    <a:pt x="0" y="319097"/>
                  </a:moveTo>
                  <a:cubicBezTo>
                    <a:pt x="0" y="445480"/>
                    <a:pt x="531529" y="547937"/>
                    <a:pt x="1187197" y="547937"/>
                  </a:cubicBezTo>
                  <a:cubicBezTo>
                    <a:pt x="1842866" y="547937"/>
                    <a:pt x="2374395" y="445480"/>
                    <a:pt x="2374395" y="319097"/>
                  </a:cubicBezTo>
                  <a:lnTo>
                    <a:pt x="2374395" y="228840"/>
                  </a:lnTo>
                  <a:cubicBezTo>
                    <a:pt x="2374395" y="355223"/>
                    <a:pt x="1842866" y="457680"/>
                    <a:pt x="1187197" y="457680"/>
                  </a:cubicBezTo>
                  <a:cubicBezTo>
                    <a:pt x="531529" y="457680"/>
                    <a:pt x="0" y="355223"/>
                    <a:pt x="0" y="228840"/>
                  </a:cubicBezTo>
                  <a:lnTo>
                    <a:pt x="0" y="319097"/>
                  </a:lnTo>
                </a:path>
              </a:pathLst>
            </a:custGeom>
            <a:solidFill>
              <a:srgbClr val="1AC3FB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7" name="Rounded Rectangle 12">
              <a:extLst>
                <a:ext uri="{FF2B5EF4-FFF2-40B4-BE49-F238E27FC236}">
                  <a16:creationId xmlns:a16="http://schemas.microsoft.com/office/drawing/2014/main" id="{CD38EB0E-3491-90DB-1594-A6DA2FB63E69}"/>
                </a:ext>
              </a:extLst>
            </p:cNvPr>
            <p:cNvSpPr/>
            <p:nvPr/>
          </p:nvSpPr>
          <p:spPr>
            <a:xfrm>
              <a:off x="13671802" y="2213865"/>
              <a:ext cx="2374395" cy="547937"/>
            </a:xfrm>
            <a:custGeom>
              <a:avLst/>
              <a:gdLst/>
              <a:ahLst/>
              <a:cxnLst/>
              <a:rect l="0" t="0" r="0" b="0"/>
              <a:pathLst>
                <a:path w="2374395" h="547937">
                  <a:moveTo>
                    <a:pt x="1187197" y="457680"/>
                  </a:moveTo>
                  <a:cubicBezTo>
                    <a:pt x="531526" y="457680"/>
                    <a:pt x="0" y="355225"/>
                    <a:pt x="0" y="228840"/>
                  </a:cubicBezTo>
                  <a:cubicBezTo>
                    <a:pt x="0" y="102455"/>
                    <a:pt x="531526" y="0"/>
                    <a:pt x="1187197" y="0"/>
                  </a:cubicBezTo>
                  <a:cubicBezTo>
                    <a:pt x="1842869" y="0"/>
                    <a:pt x="2374395" y="102455"/>
                    <a:pt x="2374395" y="228840"/>
                  </a:cubicBezTo>
                  <a:cubicBezTo>
                    <a:pt x="2374395" y="355225"/>
                    <a:pt x="1842869" y="457680"/>
                    <a:pt x="1187197" y="457680"/>
                  </a:cubicBezTo>
                  <a:close/>
                  <a:moveTo>
                    <a:pt x="0" y="319096"/>
                  </a:moveTo>
                  <a:cubicBezTo>
                    <a:pt x="0" y="445482"/>
                    <a:pt x="531526" y="547937"/>
                    <a:pt x="1187197" y="547937"/>
                  </a:cubicBezTo>
                  <a:cubicBezTo>
                    <a:pt x="1842869" y="547937"/>
                    <a:pt x="2374395" y="445482"/>
                    <a:pt x="2374395" y="319097"/>
                  </a:cubicBezTo>
                  <a:lnTo>
                    <a:pt x="2374395" y="228840"/>
                  </a:lnTo>
                  <a:cubicBezTo>
                    <a:pt x="2374395" y="355225"/>
                    <a:pt x="1842869" y="457680"/>
                    <a:pt x="1187197" y="457680"/>
                  </a:cubicBezTo>
                  <a:cubicBezTo>
                    <a:pt x="531526" y="457680"/>
                    <a:pt x="0" y="355225"/>
                    <a:pt x="0" y="228840"/>
                  </a:cubicBezTo>
                  <a:lnTo>
                    <a:pt x="0" y="319096"/>
                  </a:lnTo>
                  <a:close/>
                </a:path>
              </a:pathLst>
            </a:custGeom>
            <a:noFill/>
            <a:ln w="11415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Rounded Rectangle 13">
              <a:extLst>
                <a:ext uri="{FF2B5EF4-FFF2-40B4-BE49-F238E27FC236}">
                  <a16:creationId xmlns:a16="http://schemas.microsoft.com/office/drawing/2014/main" id="{F3AB3DCD-2A91-354B-577B-88755092F5AE}"/>
                </a:ext>
              </a:extLst>
            </p:cNvPr>
            <p:cNvSpPr/>
            <p:nvPr/>
          </p:nvSpPr>
          <p:spPr>
            <a:xfrm>
              <a:off x="13801176" y="2061660"/>
              <a:ext cx="2115647" cy="3485491"/>
            </a:xfrm>
            <a:custGeom>
              <a:avLst/>
              <a:gdLst/>
              <a:ahLst/>
              <a:cxnLst/>
              <a:rect l="0" t="0" r="0" b="0"/>
              <a:pathLst>
                <a:path w="2115647" h="3485491">
                  <a:moveTo>
                    <a:pt x="289189" y="1102290"/>
                  </a:moveTo>
                  <a:cubicBezTo>
                    <a:pt x="289189" y="1097640"/>
                    <a:pt x="291411" y="1093333"/>
                    <a:pt x="294607" y="1089954"/>
                  </a:cubicBezTo>
                  <a:cubicBezTo>
                    <a:pt x="305208" y="1078751"/>
                    <a:pt x="312019" y="1062176"/>
                    <a:pt x="312019" y="1046408"/>
                  </a:cubicBezTo>
                  <a:cubicBezTo>
                    <a:pt x="312019" y="1019087"/>
                    <a:pt x="291578" y="996941"/>
                    <a:pt x="266358" y="996941"/>
                  </a:cubicBezTo>
                  <a:cubicBezTo>
                    <a:pt x="241138" y="996941"/>
                    <a:pt x="220697" y="1019087"/>
                    <a:pt x="220697" y="1046408"/>
                  </a:cubicBezTo>
                  <a:cubicBezTo>
                    <a:pt x="220697" y="1062176"/>
                    <a:pt x="227508" y="1078751"/>
                    <a:pt x="238109" y="1089954"/>
                  </a:cubicBezTo>
                  <a:cubicBezTo>
                    <a:pt x="241305" y="1093333"/>
                    <a:pt x="243527" y="1097640"/>
                    <a:pt x="243527" y="1102290"/>
                  </a:cubicBezTo>
                  <a:lnTo>
                    <a:pt x="243527" y="1103485"/>
                  </a:lnTo>
                  <a:cubicBezTo>
                    <a:pt x="243527" y="1111894"/>
                    <a:pt x="236716" y="1118705"/>
                    <a:pt x="228307" y="1118705"/>
                  </a:cubicBezTo>
                  <a:lnTo>
                    <a:pt x="220697" y="1118705"/>
                  </a:lnTo>
                  <a:cubicBezTo>
                    <a:pt x="195476" y="1118705"/>
                    <a:pt x="175035" y="1139146"/>
                    <a:pt x="175035" y="1164367"/>
                  </a:cubicBezTo>
                  <a:lnTo>
                    <a:pt x="175035" y="1194808"/>
                  </a:lnTo>
                  <a:cubicBezTo>
                    <a:pt x="175035" y="1203217"/>
                    <a:pt x="215925" y="1210028"/>
                    <a:pt x="266358" y="1210028"/>
                  </a:cubicBezTo>
                  <a:cubicBezTo>
                    <a:pt x="316791" y="1210028"/>
                    <a:pt x="357681" y="1203217"/>
                    <a:pt x="357681" y="1194808"/>
                  </a:cubicBezTo>
                  <a:lnTo>
                    <a:pt x="357681" y="1164367"/>
                  </a:lnTo>
                  <a:cubicBezTo>
                    <a:pt x="357681" y="1139146"/>
                    <a:pt x="337240" y="1118705"/>
                    <a:pt x="312019" y="1118705"/>
                  </a:cubicBezTo>
                  <a:lnTo>
                    <a:pt x="304409" y="1118705"/>
                  </a:lnTo>
                  <a:cubicBezTo>
                    <a:pt x="296000" y="1118705"/>
                    <a:pt x="289189" y="1111894"/>
                    <a:pt x="289189" y="1103485"/>
                  </a:cubicBezTo>
                  <a:lnTo>
                    <a:pt x="289189" y="1102290"/>
                  </a:lnTo>
                  <a:moveTo>
                    <a:pt x="1834068" y="1102290"/>
                  </a:moveTo>
                  <a:cubicBezTo>
                    <a:pt x="1834068" y="1097640"/>
                    <a:pt x="1831846" y="1093333"/>
                    <a:pt x="1828650" y="1089954"/>
                  </a:cubicBezTo>
                  <a:cubicBezTo>
                    <a:pt x="1818049" y="1078751"/>
                    <a:pt x="1811237" y="1062176"/>
                    <a:pt x="1811237" y="1046408"/>
                  </a:cubicBezTo>
                  <a:cubicBezTo>
                    <a:pt x="1811237" y="1019087"/>
                    <a:pt x="1831679" y="996941"/>
                    <a:pt x="1856899" y="996941"/>
                  </a:cubicBezTo>
                  <a:cubicBezTo>
                    <a:pt x="1882119" y="996941"/>
                    <a:pt x="1902560" y="1019087"/>
                    <a:pt x="1902560" y="1046408"/>
                  </a:cubicBezTo>
                  <a:cubicBezTo>
                    <a:pt x="1902560" y="1062176"/>
                    <a:pt x="1895749" y="1078751"/>
                    <a:pt x="1885148" y="1089954"/>
                  </a:cubicBezTo>
                  <a:cubicBezTo>
                    <a:pt x="1881952" y="1093333"/>
                    <a:pt x="1879730" y="1097640"/>
                    <a:pt x="1879730" y="1102290"/>
                  </a:cubicBezTo>
                  <a:lnTo>
                    <a:pt x="1879730" y="1103485"/>
                  </a:lnTo>
                  <a:cubicBezTo>
                    <a:pt x="1879730" y="1111894"/>
                    <a:pt x="1886541" y="1118705"/>
                    <a:pt x="1894950" y="1118705"/>
                  </a:cubicBezTo>
                  <a:lnTo>
                    <a:pt x="1902560" y="1118705"/>
                  </a:lnTo>
                  <a:cubicBezTo>
                    <a:pt x="1927781" y="1118705"/>
                    <a:pt x="1948222" y="1139146"/>
                    <a:pt x="1948222" y="1164367"/>
                  </a:cubicBezTo>
                  <a:lnTo>
                    <a:pt x="1948222" y="1194808"/>
                  </a:lnTo>
                  <a:cubicBezTo>
                    <a:pt x="1948222" y="1203217"/>
                    <a:pt x="1907332" y="1210028"/>
                    <a:pt x="1856899" y="1210028"/>
                  </a:cubicBezTo>
                  <a:cubicBezTo>
                    <a:pt x="1806466" y="1210028"/>
                    <a:pt x="1765576" y="1203217"/>
                    <a:pt x="1765576" y="1194808"/>
                  </a:cubicBezTo>
                  <a:lnTo>
                    <a:pt x="1765576" y="1164367"/>
                  </a:lnTo>
                  <a:cubicBezTo>
                    <a:pt x="1765576" y="1139146"/>
                    <a:pt x="1786017" y="1118705"/>
                    <a:pt x="1811237" y="1118705"/>
                  </a:cubicBezTo>
                  <a:lnTo>
                    <a:pt x="1818848" y="1118705"/>
                  </a:lnTo>
                  <a:cubicBezTo>
                    <a:pt x="1827257" y="1118705"/>
                    <a:pt x="1834068" y="1111894"/>
                    <a:pt x="1834068" y="1103485"/>
                  </a:cubicBezTo>
                  <a:lnTo>
                    <a:pt x="1834068" y="1102290"/>
                  </a:lnTo>
                  <a:moveTo>
                    <a:pt x="114153" y="972916"/>
                  </a:moveTo>
                  <a:cubicBezTo>
                    <a:pt x="114153" y="968266"/>
                    <a:pt x="116375" y="963959"/>
                    <a:pt x="119572" y="960580"/>
                  </a:cubicBezTo>
                  <a:cubicBezTo>
                    <a:pt x="130173" y="949377"/>
                    <a:pt x="136984" y="932802"/>
                    <a:pt x="136984" y="917034"/>
                  </a:cubicBezTo>
                  <a:cubicBezTo>
                    <a:pt x="136984" y="889713"/>
                    <a:pt x="116543" y="867567"/>
                    <a:pt x="91322" y="867567"/>
                  </a:cubicBezTo>
                  <a:cubicBezTo>
                    <a:pt x="66102" y="867567"/>
                    <a:pt x="45661" y="889713"/>
                    <a:pt x="45661" y="917034"/>
                  </a:cubicBezTo>
                  <a:cubicBezTo>
                    <a:pt x="45661" y="932802"/>
                    <a:pt x="52472" y="949377"/>
                    <a:pt x="63073" y="960580"/>
                  </a:cubicBezTo>
                  <a:cubicBezTo>
                    <a:pt x="66269" y="963959"/>
                    <a:pt x="68492" y="968266"/>
                    <a:pt x="68492" y="972916"/>
                  </a:cubicBezTo>
                  <a:lnTo>
                    <a:pt x="68492" y="974111"/>
                  </a:lnTo>
                  <a:cubicBezTo>
                    <a:pt x="68492" y="982520"/>
                    <a:pt x="61681" y="989331"/>
                    <a:pt x="53271" y="989331"/>
                  </a:cubicBezTo>
                  <a:lnTo>
                    <a:pt x="45661" y="989331"/>
                  </a:lnTo>
                  <a:cubicBezTo>
                    <a:pt x="20441" y="989331"/>
                    <a:pt x="0" y="1009772"/>
                    <a:pt x="0" y="1034993"/>
                  </a:cubicBezTo>
                  <a:lnTo>
                    <a:pt x="0" y="1065434"/>
                  </a:lnTo>
                  <a:cubicBezTo>
                    <a:pt x="0" y="1073843"/>
                    <a:pt x="40889" y="1080654"/>
                    <a:pt x="91322" y="1080654"/>
                  </a:cubicBezTo>
                  <a:cubicBezTo>
                    <a:pt x="141756" y="1080654"/>
                    <a:pt x="182645" y="1073843"/>
                    <a:pt x="182645" y="1065434"/>
                  </a:cubicBezTo>
                  <a:lnTo>
                    <a:pt x="182645" y="1034993"/>
                  </a:lnTo>
                  <a:cubicBezTo>
                    <a:pt x="182645" y="1009772"/>
                    <a:pt x="162204" y="989331"/>
                    <a:pt x="136984" y="989331"/>
                  </a:cubicBezTo>
                  <a:lnTo>
                    <a:pt x="129374" y="989331"/>
                  </a:lnTo>
                  <a:cubicBezTo>
                    <a:pt x="120964" y="989331"/>
                    <a:pt x="114153" y="982520"/>
                    <a:pt x="114153" y="974111"/>
                  </a:cubicBezTo>
                  <a:lnTo>
                    <a:pt x="114153" y="972916"/>
                  </a:lnTo>
                  <a:moveTo>
                    <a:pt x="2001493" y="972916"/>
                  </a:moveTo>
                  <a:cubicBezTo>
                    <a:pt x="2001493" y="968266"/>
                    <a:pt x="1999271" y="963959"/>
                    <a:pt x="1996075" y="960580"/>
                  </a:cubicBezTo>
                  <a:cubicBezTo>
                    <a:pt x="1985474" y="949377"/>
                    <a:pt x="1978663" y="932802"/>
                    <a:pt x="1978663" y="917034"/>
                  </a:cubicBezTo>
                  <a:cubicBezTo>
                    <a:pt x="1978663" y="889713"/>
                    <a:pt x="1999104" y="867567"/>
                    <a:pt x="2024324" y="867567"/>
                  </a:cubicBezTo>
                  <a:cubicBezTo>
                    <a:pt x="2049545" y="867567"/>
                    <a:pt x="2069986" y="889713"/>
                    <a:pt x="2069986" y="917034"/>
                  </a:cubicBezTo>
                  <a:cubicBezTo>
                    <a:pt x="2069986" y="932802"/>
                    <a:pt x="2063175" y="949377"/>
                    <a:pt x="2052573" y="960580"/>
                  </a:cubicBezTo>
                  <a:cubicBezTo>
                    <a:pt x="2049377" y="963959"/>
                    <a:pt x="2047155" y="968266"/>
                    <a:pt x="2047155" y="972916"/>
                  </a:cubicBezTo>
                  <a:lnTo>
                    <a:pt x="2047155" y="974111"/>
                  </a:lnTo>
                  <a:cubicBezTo>
                    <a:pt x="2047155" y="982520"/>
                    <a:pt x="2053966" y="989331"/>
                    <a:pt x="2062375" y="989331"/>
                  </a:cubicBezTo>
                  <a:lnTo>
                    <a:pt x="2069986" y="989331"/>
                  </a:lnTo>
                  <a:cubicBezTo>
                    <a:pt x="2095206" y="989331"/>
                    <a:pt x="2115647" y="1009772"/>
                    <a:pt x="2115647" y="1034993"/>
                  </a:cubicBezTo>
                  <a:lnTo>
                    <a:pt x="2115647" y="1065434"/>
                  </a:lnTo>
                  <a:cubicBezTo>
                    <a:pt x="2115647" y="1073843"/>
                    <a:pt x="2074757" y="1080654"/>
                    <a:pt x="2024324" y="1080654"/>
                  </a:cubicBezTo>
                  <a:cubicBezTo>
                    <a:pt x="1973891" y="1080654"/>
                    <a:pt x="1933001" y="1073843"/>
                    <a:pt x="1933001" y="1065434"/>
                  </a:cubicBezTo>
                  <a:lnTo>
                    <a:pt x="1933001" y="1034993"/>
                  </a:lnTo>
                  <a:cubicBezTo>
                    <a:pt x="1933001" y="1009772"/>
                    <a:pt x="1953442" y="989331"/>
                    <a:pt x="1978663" y="989331"/>
                  </a:cubicBezTo>
                  <a:lnTo>
                    <a:pt x="1986273" y="989331"/>
                  </a:lnTo>
                  <a:cubicBezTo>
                    <a:pt x="1994682" y="989331"/>
                    <a:pt x="2001493" y="982520"/>
                    <a:pt x="2001493" y="974111"/>
                  </a:cubicBezTo>
                  <a:lnTo>
                    <a:pt x="2001493" y="972916"/>
                  </a:lnTo>
                  <a:moveTo>
                    <a:pt x="487055" y="866372"/>
                  </a:moveTo>
                  <a:cubicBezTo>
                    <a:pt x="487055" y="861723"/>
                    <a:pt x="489277" y="857415"/>
                    <a:pt x="492474" y="854036"/>
                  </a:cubicBezTo>
                  <a:cubicBezTo>
                    <a:pt x="503075" y="842834"/>
                    <a:pt x="509886" y="826259"/>
                    <a:pt x="509886" y="810490"/>
                  </a:cubicBezTo>
                  <a:cubicBezTo>
                    <a:pt x="509886" y="783170"/>
                    <a:pt x="489445" y="761024"/>
                    <a:pt x="464224" y="761024"/>
                  </a:cubicBezTo>
                  <a:cubicBezTo>
                    <a:pt x="439004" y="761024"/>
                    <a:pt x="418563" y="783170"/>
                    <a:pt x="418563" y="810490"/>
                  </a:cubicBezTo>
                  <a:cubicBezTo>
                    <a:pt x="418563" y="826259"/>
                    <a:pt x="425374" y="842834"/>
                    <a:pt x="435975" y="854036"/>
                  </a:cubicBezTo>
                  <a:cubicBezTo>
                    <a:pt x="439171" y="857415"/>
                    <a:pt x="441394" y="861723"/>
                    <a:pt x="441394" y="866372"/>
                  </a:cubicBezTo>
                  <a:lnTo>
                    <a:pt x="441394" y="867567"/>
                  </a:lnTo>
                  <a:cubicBezTo>
                    <a:pt x="441394" y="875977"/>
                    <a:pt x="434582" y="882788"/>
                    <a:pt x="426173" y="882788"/>
                  </a:cubicBezTo>
                  <a:lnTo>
                    <a:pt x="418563" y="882788"/>
                  </a:lnTo>
                  <a:cubicBezTo>
                    <a:pt x="393343" y="882788"/>
                    <a:pt x="372901" y="903229"/>
                    <a:pt x="372901" y="928449"/>
                  </a:cubicBezTo>
                  <a:lnTo>
                    <a:pt x="372901" y="958890"/>
                  </a:lnTo>
                  <a:cubicBezTo>
                    <a:pt x="372901" y="967299"/>
                    <a:pt x="413791" y="974111"/>
                    <a:pt x="464224" y="974111"/>
                  </a:cubicBezTo>
                  <a:cubicBezTo>
                    <a:pt x="514657" y="974111"/>
                    <a:pt x="555547" y="967299"/>
                    <a:pt x="555547" y="958890"/>
                  </a:cubicBezTo>
                  <a:lnTo>
                    <a:pt x="555547" y="928449"/>
                  </a:lnTo>
                  <a:cubicBezTo>
                    <a:pt x="555547" y="903229"/>
                    <a:pt x="535106" y="882788"/>
                    <a:pt x="509886" y="882788"/>
                  </a:cubicBezTo>
                  <a:lnTo>
                    <a:pt x="502276" y="882788"/>
                  </a:lnTo>
                  <a:cubicBezTo>
                    <a:pt x="493866" y="882788"/>
                    <a:pt x="487055" y="875977"/>
                    <a:pt x="487055" y="867567"/>
                  </a:cubicBezTo>
                  <a:lnTo>
                    <a:pt x="487055" y="866372"/>
                  </a:lnTo>
                  <a:moveTo>
                    <a:pt x="1628592" y="866372"/>
                  </a:moveTo>
                  <a:cubicBezTo>
                    <a:pt x="1628592" y="861723"/>
                    <a:pt x="1626369" y="857415"/>
                    <a:pt x="1623173" y="854036"/>
                  </a:cubicBezTo>
                  <a:cubicBezTo>
                    <a:pt x="1612572" y="842834"/>
                    <a:pt x="1605761" y="826259"/>
                    <a:pt x="1605761" y="810490"/>
                  </a:cubicBezTo>
                  <a:cubicBezTo>
                    <a:pt x="1605761" y="783170"/>
                    <a:pt x="1626202" y="761024"/>
                    <a:pt x="1651422" y="761024"/>
                  </a:cubicBezTo>
                  <a:cubicBezTo>
                    <a:pt x="1676643" y="761024"/>
                    <a:pt x="1697084" y="783170"/>
                    <a:pt x="1697084" y="810490"/>
                  </a:cubicBezTo>
                  <a:cubicBezTo>
                    <a:pt x="1697084" y="826259"/>
                    <a:pt x="1690273" y="842834"/>
                    <a:pt x="1679672" y="854036"/>
                  </a:cubicBezTo>
                  <a:cubicBezTo>
                    <a:pt x="1676475" y="857415"/>
                    <a:pt x="1674253" y="861723"/>
                    <a:pt x="1674253" y="866372"/>
                  </a:cubicBezTo>
                  <a:lnTo>
                    <a:pt x="1674253" y="867567"/>
                  </a:lnTo>
                  <a:cubicBezTo>
                    <a:pt x="1674253" y="875977"/>
                    <a:pt x="1681064" y="882788"/>
                    <a:pt x="1689474" y="882788"/>
                  </a:cubicBezTo>
                  <a:lnTo>
                    <a:pt x="1697084" y="882788"/>
                  </a:lnTo>
                  <a:cubicBezTo>
                    <a:pt x="1722304" y="882788"/>
                    <a:pt x="1742745" y="903229"/>
                    <a:pt x="1742745" y="928449"/>
                  </a:cubicBezTo>
                  <a:lnTo>
                    <a:pt x="1742745" y="958890"/>
                  </a:lnTo>
                  <a:cubicBezTo>
                    <a:pt x="1742745" y="967299"/>
                    <a:pt x="1701855" y="974111"/>
                    <a:pt x="1651422" y="974111"/>
                  </a:cubicBezTo>
                  <a:cubicBezTo>
                    <a:pt x="1600989" y="974111"/>
                    <a:pt x="1560099" y="967299"/>
                    <a:pt x="1560099" y="958890"/>
                  </a:cubicBezTo>
                  <a:lnTo>
                    <a:pt x="1560099" y="928449"/>
                  </a:lnTo>
                  <a:cubicBezTo>
                    <a:pt x="1560099" y="903229"/>
                    <a:pt x="1580540" y="882788"/>
                    <a:pt x="1605761" y="882788"/>
                  </a:cubicBezTo>
                  <a:lnTo>
                    <a:pt x="1613371" y="882788"/>
                  </a:lnTo>
                  <a:cubicBezTo>
                    <a:pt x="1621780" y="882788"/>
                    <a:pt x="1628592" y="875977"/>
                    <a:pt x="1628592" y="867567"/>
                  </a:cubicBezTo>
                  <a:lnTo>
                    <a:pt x="1628592" y="866372"/>
                  </a:lnTo>
                  <a:moveTo>
                    <a:pt x="806685" y="1170782"/>
                  </a:moveTo>
                  <a:cubicBezTo>
                    <a:pt x="806685" y="1166132"/>
                    <a:pt x="808907" y="1161825"/>
                    <a:pt x="812104" y="1158446"/>
                  </a:cubicBezTo>
                  <a:cubicBezTo>
                    <a:pt x="822705" y="1147244"/>
                    <a:pt x="829516" y="1130669"/>
                    <a:pt x="829516" y="1114900"/>
                  </a:cubicBezTo>
                  <a:cubicBezTo>
                    <a:pt x="829516" y="1087579"/>
                    <a:pt x="809075" y="1065434"/>
                    <a:pt x="783855" y="1065434"/>
                  </a:cubicBezTo>
                  <a:cubicBezTo>
                    <a:pt x="758634" y="1065434"/>
                    <a:pt x="738193" y="1087579"/>
                    <a:pt x="738193" y="1114900"/>
                  </a:cubicBezTo>
                  <a:cubicBezTo>
                    <a:pt x="738193" y="1130669"/>
                    <a:pt x="745004" y="1147244"/>
                    <a:pt x="755605" y="1158446"/>
                  </a:cubicBezTo>
                  <a:cubicBezTo>
                    <a:pt x="758802" y="1161825"/>
                    <a:pt x="761024" y="1166132"/>
                    <a:pt x="761024" y="1170782"/>
                  </a:cubicBezTo>
                  <a:lnTo>
                    <a:pt x="761024" y="1171977"/>
                  </a:lnTo>
                  <a:cubicBezTo>
                    <a:pt x="761024" y="1180386"/>
                    <a:pt x="754213" y="1187197"/>
                    <a:pt x="745803" y="1187197"/>
                  </a:cubicBezTo>
                  <a:lnTo>
                    <a:pt x="738193" y="1187197"/>
                  </a:lnTo>
                  <a:cubicBezTo>
                    <a:pt x="712973" y="1187197"/>
                    <a:pt x="692532" y="1207639"/>
                    <a:pt x="692532" y="1232859"/>
                  </a:cubicBezTo>
                  <a:lnTo>
                    <a:pt x="692532" y="1263300"/>
                  </a:lnTo>
                  <a:cubicBezTo>
                    <a:pt x="692532" y="1271709"/>
                    <a:pt x="733421" y="1278520"/>
                    <a:pt x="783855" y="1278520"/>
                  </a:cubicBezTo>
                  <a:cubicBezTo>
                    <a:pt x="834288" y="1278520"/>
                    <a:pt x="875177" y="1271709"/>
                    <a:pt x="875177" y="1263300"/>
                  </a:cubicBezTo>
                  <a:lnTo>
                    <a:pt x="875177" y="1232859"/>
                  </a:lnTo>
                  <a:cubicBezTo>
                    <a:pt x="875177" y="1207639"/>
                    <a:pt x="854736" y="1187197"/>
                    <a:pt x="829516" y="1187197"/>
                  </a:cubicBezTo>
                  <a:lnTo>
                    <a:pt x="821906" y="1187197"/>
                  </a:lnTo>
                  <a:cubicBezTo>
                    <a:pt x="813496" y="1187197"/>
                    <a:pt x="806685" y="1180386"/>
                    <a:pt x="806685" y="1171977"/>
                  </a:cubicBezTo>
                  <a:lnTo>
                    <a:pt x="806685" y="1170782"/>
                  </a:lnTo>
                  <a:moveTo>
                    <a:pt x="1354623" y="1170782"/>
                  </a:moveTo>
                  <a:cubicBezTo>
                    <a:pt x="1354623" y="1166132"/>
                    <a:pt x="1356845" y="1161825"/>
                    <a:pt x="1360041" y="1158446"/>
                  </a:cubicBezTo>
                  <a:cubicBezTo>
                    <a:pt x="1370642" y="1147244"/>
                    <a:pt x="1377454" y="1130669"/>
                    <a:pt x="1377454" y="1114900"/>
                  </a:cubicBezTo>
                  <a:cubicBezTo>
                    <a:pt x="1377454" y="1087579"/>
                    <a:pt x="1357012" y="1065434"/>
                    <a:pt x="1331792" y="1065434"/>
                  </a:cubicBezTo>
                  <a:cubicBezTo>
                    <a:pt x="1306572" y="1065434"/>
                    <a:pt x="1286131" y="1087579"/>
                    <a:pt x="1286131" y="1114900"/>
                  </a:cubicBezTo>
                  <a:cubicBezTo>
                    <a:pt x="1286131" y="1130669"/>
                    <a:pt x="1292942" y="1147244"/>
                    <a:pt x="1303543" y="1158446"/>
                  </a:cubicBezTo>
                  <a:cubicBezTo>
                    <a:pt x="1306739" y="1161825"/>
                    <a:pt x="1308961" y="1166132"/>
                    <a:pt x="1308961" y="1170782"/>
                  </a:cubicBezTo>
                  <a:lnTo>
                    <a:pt x="1308961" y="1171977"/>
                  </a:lnTo>
                  <a:cubicBezTo>
                    <a:pt x="1308961" y="1180386"/>
                    <a:pt x="1302150" y="1187197"/>
                    <a:pt x="1293741" y="1187197"/>
                  </a:cubicBezTo>
                  <a:lnTo>
                    <a:pt x="1286131" y="1187197"/>
                  </a:lnTo>
                  <a:cubicBezTo>
                    <a:pt x="1260910" y="1187197"/>
                    <a:pt x="1240469" y="1207639"/>
                    <a:pt x="1240469" y="1232859"/>
                  </a:cubicBezTo>
                  <a:lnTo>
                    <a:pt x="1240469" y="1263300"/>
                  </a:lnTo>
                  <a:cubicBezTo>
                    <a:pt x="1240469" y="1271709"/>
                    <a:pt x="1281359" y="1278520"/>
                    <a:pt x="1331792" y="1278520"/>
                  </a:cubicBezTo>
                  <a:cubicBezTo>
                    <a:pt x="1382225" y="1278520"/>
                    <a:pt x="1423115" y="1271709"/>
                    <a:pt x="1423115" y="1263300"/>
                  </a:cubicBezTo>
                  <a:lnTo>
                    <a:pt x="1423115" y="1232859"/>
                  </a:lnTo>
                  <a:cubicBezTo>
                    <a:pt x="1423115" y="1207639"/>
                    <a:pt x="1402674" y="1187197"/>
                    <a:pt x="1377454" y="1187197"/>
                  </a:cubicBezTo>
                  <a:lnTo>
                    <a:pt x="1369843" y="1187197"/>
                  </a:lnTo>
                  <a:cubicBezTo>
                    <a:pt x="1361434" y="1187197"/>
                    <a:pt x="1354623" y="1180386"/>
                    <a:pt x="1354623" y="1171977"/>
                  </a:cubicBezTo>
                  <a:lnTo>
                    <a:pt x="1354623" y="1170782"/>
                  </a:lnTo>
                  <a:moveTo>
                    <a:pt x="532717" y="1147951"/>
                  </a:moveTo>
                  <a:cubicBezTo>
                    <a:pt x="532717" y="1143302"/>
                    <a:pt x="534939" y="1138994"/>
                    <a:pt x="538135" y="1135615"/>
                  </a:cubicBezTo>
                  <a:cubicBezTo>
                    <a:pt x="548736" y="1124413"/>
                    <a:pt x="555547" y="1107838"/>
                    <a:pt x="555547" y="1092069"/>
                  </a:cubicBezTo>
                  <a:cubicBezTo>
                    <a:pt x="555547" y="1064749"/>
                    <a:pt x="535106" y="1042603"/>
                    <a:pt x="509886" y="1042603"/>
                  </a:cubicBezTo>
                  <a:cubicBezTo>
                    <a:pt x="484665" y="1042603"/>
                    <a:pt x="464224" y="1064749"/>
                    <a:pt x="464224" y="1092069"/>
                  </a:cubicBezTo>
                  <a:cubicBezTo>
                    <a:pt x="464224" y="1107838"/>
                    <a:pt x="471036" y="1124413"/>
                    <a:pt x="481637" y="1135615"/>
                  </a:cubicBezTo>
                  <a:cubicBezTo>
                    <a:pt x="484833" y="1138994"/>
                    <a:pt x="487055" y="1143302"/>
                    <a:pt x="487055" y="1147951"/>
                  </a:cubicBezTo>
                  <a:lnTo>
                    <a:pt x="487055" y="1149146"/>
                  </a:lnTo>
                  <a:cubicBezTo>
                    <a:pt x="487055" y="1157556"/>
                    <a:pt x="480244" y="1164367"/>
                    <a:pt x="471835" y="1164367"/>
                  </a:cubicBezTo>
                  <a:lnTo>
                    <a:pt x="464224" y="1164367"/>
                  </a:lnTo>
                  <a:cubicBezTo>
                    <a:pt x="439004" y="1164367"/>
                    <a:pt x="418563" y="1184808"/>
                    <a:pt x="418563" y="1210028"/>
                  </a:cubicBezTo>
                  <a:lnTo>
                    <a:pt x="418563" y="1240469"/>
                  </a:lnTo>
                  <a:cubicBezTo>
                    <a:pt x="418563" y="1248878"/>
                    <a:pt x="459453" y="1255690"/>
                    <a:pt x="509886" y="1255690"/>
                  </a:cubicBezTo>
                  <a:cubicBezTo>
                    <a:pt x="560319" y="1255690"/>
                    <a:pt x="601209" y="1248878"/>
                    <a:pt x="601209" y="1240469"/>
                  </a:cubicBezTo>
                  <a:lnTo>
                    <a:pt x="601209" y="1210028"/>
                  </a:lnTo>
                  <a:cubicBezTo>
                    <a:pt x="601209" y="1184808"/>
                    <a:pt x="580768" y="1164367"/>
                    <a:pt x="555547" y="1164367"/>
                  </a:cubicBezTo>
                  <a:lnTo>
                    <a:pt x="547937" y="1164367"/>
                  </a:lnTo>
                  <a:cubicBezTo>
                    <a:pt x="539528" y="1164367"/>
                    <a:pt x="532717" y="1157556"/>
                    <a:pt x="532717" y="1149146"/>
                  </a:cubicBezTo>
                  <a:lnTo>
                    <a:pt x="532717" y="1147951"/>
                  </a:lnTo>
                  <a:moveTo>
                    <a:pt x="1582930" y="1147951"/>
                  </a:moveTo>
                  <a:cubicBezTo>
                    <a:pt x="1582930" y="1143302"/>
                    <a:pt x="1580708" y="1138994"/>
                    <a:pt x="1577512" y="1135615"/>
                  </a:cubicBezTo>
                  <a:cubicBezTo>
                    <a:pt x="1566911" y="1124413"/>
                    <a:pt x="1560099" y="1107838"/>
                    <a:pt x="1560099" y="1092069"/>
                  </a:cubicBezTo>
                  <a:cubicBezTo>
                    <a:pt x="1560099" y="1064749"/>
                    <a:pt x="1580540" y="1042603"/>
                    <a:pt x="1605761" y="1042603"/>
                  </a:cubicBezTo>
                  <a:cubicBezTo>
                    <a:pt x="1630981" y="1042603"/>
                    <a:pt x="1651422" y="1064749"/>
                    <a:pt x="1651422" y="1092069"/>
                  </a:cubicBezTo>
                  <a:cubicBezTo>
                    <a:pt x="1651422" y="1107838"/>
                    <a:pt x="1644611" y="1124413"/>
                    <a:pt x="1634010" y="1135615"/>
                  </a:cubicBezTo>
                  <a:cubicBezTo>
                    <a:pt x="1630814" y="1138994"/>
                    <a:pt x="1628592" y="1143302"/>
                    <a:pt x="1628592" y="1147951"/>
                  </a:cubicBezTo>
                  <a:lnTo>
                    <a:pt x="1628592" y="1149146"/>
                  </a:lnTo>
                  <a:cubicBezTo>
                    <a:pt x="1628592" y="1157556"/>
                    <a:pt x="1635403" y="1164367"/>
                    <a:pt x="1643812" y="1164367"/>
                  </a:cubicBezTo>
                  <a:lnTo>
                    <a:pt x="1651422" y="1164367"/>
                  </a:lnTo>
                  <a:cubicBezTo>
                    <a:pt x="1676643" y="1164367"/>
                    <a:pt x="1697084" y="1184808"/>
                    <a:pt x="1697084" y="1210028"/>
                  </a:cubicBezTo>
                  <a:lnTo>
                    <a:pt x="1697084" y="1240469"/>
                  </a:lnTo>
                  <a:cubicBezTo>
                    <a:pt x="1697084" y="1248878"/>
                    <a:pt x="1656194" y="1255690"/>
                    <a:pt x="1605761" y="1255690"/>
                  </a:cubicBezTo>
                  <a:cubicBezTo>
                    <a:pt x="1555328" y="1255690"/>
                    <a:pt x="1514438" y="1248878"/>
                    <a:pt x="1514438" y="1240469"/>
                  </a:cubicBezTo>
                  <a:lnTo>
                    <a:pt x="1514438" y="1210028"/>
                  </a:lnTo>
                  <a:cubicBezTo>
                    <a:pt x="1514438" y="1184808"/>
                    <a:pt x="1534879" y="1164367"/>
                    <a:pt x="1560099" y="1164367"/>
                  </a:cubicBezTo>
                  <a:lnTo>
                    <a:pt x="1567710" y="1164367"/>
                  </a:lnTo>
                  <a:cubicBezTo>
                    <a:pt x="1576119" y="1164367"/>
                    <a:pt x="1582930" y="1157556"/>
                    <a:pt x="1582930" y="1149146"/>
                  </a:cubicBezTo>
                  <a:lnTo>
                    <a:pt x="1582930" y="1147951"/>
                  </a:lnTo>
                  <a:moveTo>
                    <a:pt x="1034993" y="1186003"/>
                  </a:moveTo>
                  <a:cubicBezTo>
                    <a:pt x="1034993" y="1181353"/>
                    <a:pt x="1032770" y="1177045"/>
                    <a:pt x="1029574" y="1173666"/>
                  </a:cubicBezTo>
                  <a:cubicBezTo>
                    <a:pt x="1018973" y="1162464"/>
                    <a:pt x="1012162" y="1145889"/>
                    <a:pt x="1012162" y="1130121"/>
                  </a:cubicBezTo>
                  <a:cubicBezTo>
                    <a:pt x="1012162" y="1102800"/>
                    <a:pt x="1032603" y="1080654"/>
                    <a:pt x="1057823" y="1080654"/>
                  </a:cubicBezTo>
                  <a:cubicBezTo>
                    <a:pt x="1083044" y="1080654"/>
                    <a:pt x="1103485" y="1102800"/>
                    <a:pt x="1103485" y="1130121"/>
                  </a:cubicBezTo>
                  <a:cubicBezTo>
                    <a:pt x="1103485" y="1145889"/>
                    <a:pt x="1096674" y="1162464"/>
                    <a:pt x="1086073" y="1173666"/>
                  </a:cubicBezTo>
                  <a:cubicBezTo>
                    <a:pt x="1082876" y="1177045"/>
                    <a:pt x="1080654" y="1181353"/>
                    <a:pt x="1080654" y="1186003"/>
                  </a:cubicBezTo>
                  <a:lnTo>
                    <a:pt x="1080654" y="1187197"/>
                  </a:lnTo>
                  <a:cubicBezTo>
                    <a:pt x="1080654" y="1195607"/>
                    <a:pt x="1087465" y="1202418"/>
                    <a:pt x="1095875" y="1202418"/>
                  </a:cubicBezTo>
                  <a:lnTo>
                    <a:pt x="1103485" y="1202418"/>
                  </a:lnTo>
                  <a:cubicBezTo>
                    <a:pt x="1128705" y="1202418"/>
                    <a:pt x="1149146" y="1222859"/>
                    <a:pt x="1149146" y="1248079"/>
                  </a:cubicBezTo>
                  <a:lnTo>
                    <a:pt x="1149146" y="1278520"/>
                  </a:lnTo>
                  <a:cubicBezTo>
                    <a:pt x="1149146" y="1286930"/>
                    <a:pt x="1108256" y="1293741"/>
                    <a:pt x="1057823" y="1293741"/>
                  </a:cubicBezTo>
                  <a:cubicBezTo>
                    <a:pt x="1007390" y="1293741"/>
                    <a:pt x="966500" y="1286930"/>
                    <a:pt x="966500" y="1278520"/>
                  </a:cubicBezTo>
                  <a:lnTo>
                    <a:pt x="966500" y="1248079"/>
                  </a:lnTo>
                  <a:cubicBezTo>
                    <a:pt x="966500" y="1222859"/>
                    <a:pt x="986942" y="1202418"/>
                    <a:pt x="1012162" y="1202418"/>
                  </a:cubicBezTo>
                  <a:lnTo>
                    <a:pt x="1019772" y="1202418"/>
                  </a:lnTo>
                  <a:cubicBezTo>
                    <a:pt x="1028181" y="1202418"/>
                    <a:pt x="1034993" y="1195607"/>
                    <a:pt x="1034993" y="1187197"/>
                  </a:cubicBezTo>
                  <a:lnTo>
                    <a:pt x="1034993" y="1186003"/>
                  </a:lnTo>
                  <a:moveTo>
                    <a:pt x="289189" y="371707"/>
                  </a:moveTo>
                  <a:cubicBezTo>
                    <a:pt x="289189" y="367057"/>
                    <a:pt x="291411" y="362749"/>
                    <a:pt x="294607" y="359370"/>
                  </a:cubicBezTo>
                  <a:cubicBezTo>
                    <a:pt x="305208" y="348168"/>
                    <a:pt x="312019" y="331593"/>
                    <a:pt x="312019" y="315825"/>
                  </a:cubicBezTo>
                  <a:cubicBezTo>
                    <a:pt x="312019" y="288504"/>
                    <a:pt x="291578" y="266358"/>
                    <a:pt x="266358" y="266358"/>
                  </a:cubicBezTo>
                  <a:cubicBezTo>
                    <a:pt x="241138" y="266358"/>
                    <a:pt x="220697" y="288504"/>
                    <a:pt x="220697" y="315825"/>
                  </a:cubicBezTo>
                  <a:cubicBezTo>
                    <a:pt x="220697" y="331593"/>
                    <a:pt x="227508" y="348168"/>
                    <a:pt x="238109" y="359370"/>
                  </a:cubicBezTo>
                  <a:cubicBezTo>
                    <a:pt x="241305" y="362749"/>
                    <a:pt x="243527" y="367057"/>
                    <a:pt x="243527" y="371707"/>
                  </a:cubicBezTo>
                  <a:lnTo>
                    <a:pt x="243527" y="372901"/>
                  </a:lnTo>
                  <a:cubicBezTo>
                    <a:pt x="243527" y="381311"/>
                    <a:pt x="236716" y="388122"/>
                    <a:pt x="228307" y="388122"/>
                  </a:cubicBezTo>
                  <a:lnTo>
                    <a:pt x="220697" y="388122"/>
                  </a:lnTo>
                  <a:cubicBezTo>
                    <a:pt x="195476" y="388122"/>
                    <a:pt x="175035" y="408563"/>
                    <a:pt x="175035" y="433783"/>
                  </a:cubicBezTo>
                  <a:lnTo>
                    <a:pt x="175035" y="464224"/>
                  </a:lnTo>
                  <a:cubicBezTo>
                    <a:pt x="175035" y="472634"/>
                    <a:pt x="215925" y="479445"/>
                    <a:pt x="266358" y="479445"/>
                  </a:cubicBezTo>
                  <a:cubicBezTo>
                    <a:pt x="316791" y="479445"/>
                    <a:pt x="357681" y="472634"/>
                    <a:pt x="357681" y="464224"/>
                  </a:cubicBezTo>
                  <a:lnTo>
                    <a:pt x="357681" y="433783"/>
                  </a:lnTo>
                  <a:cubicBezTo>
                    <a:pt x="357681" y="408563"/>
                    <a:pt x="337240" y="388122"/>
                    <a:pt x="312019" y="388122"/>
                  </a:cubicBezTo>
                  <a:lnTo>
                    <a:pt x="304409" y="388122"/>
                  </a:lnTo>
                  <a:cubicBezTo>
                    <a:pt x="296000" y="388122"/>
                    <a:pt x="289189" y="381311"/>
                    <a:pt x="289189" y="372901"/>
                  </a:cubicBezTo>
                  <a:lnTo>
                    <a:pt x="289189" y="371707"/>
                  </a:lnTo>
                  <a:moveTo>
                    <a:pt x="1826458" y="371707"/>
                  </a:moveTo>
                  <a:cubicBezTo>
                    <a:pt x="1826458" y="367057"/>
                    <a:pt x="1824236" y="362749"/>
                    <a:pt x="1821039" y="359370"/>
                  </a:cubicBezTo>
                  <a:cubicBezTo>
                    <a:pt x="1810438" y="348168"/>
                    <a:pt x="1803627" y="331593"/>
                    <a:pt x="1803627" y="315825"/>
                  </a:cubicBezTo>
                  <a:cubicBezTo>
                    <a:pt x="1803627" y="288504"/>
                    <a:pt x="1824068" y="266358"/>
                    <a:pt x="1849289" y="266358"/>
                  </a:cubicBezTo>
                  <a:cubicBezTo>
                    <a:pt x="1874509" y="266358"/>
                    <a:pt x="1894950" y="288504"/>
                    <a:pt x="1894950" y="315825"/>
                  </a:cubicBezTo>
                  <a:cubicBezTo>
                    <a:pt x="1894950" y="331593"/>
                    <a:pt x="1888139" y="348168"/>
                    <a:pt x="1877538" y="359370"/>
                  </a:cubicBezTo>
                  <a:cubicBezTo>
                    <a:pt x="1874342" y="362749"/>
                    <a:pt x="1872119" y="367057"/>
                    <a:pt x="1872119" y="371707"/>
                  </a:cubicBezTo>
                  <a:lnTo>
                    <a:pt x="1872119" y="372901"/>
                  </a:lnTo>
                  <a:cubicBezTo>
                    <a:pt x="1872119" y="381311"/>
                    <a:pt x="1878931" y="388122"/>
                    <a:pt x="1887340" y="388122"/>
                  </a:cubicBezTo>
                  <a:lnTo>
                    <a:pt x="1894950" y="388122"/>
                  </a:lnTo>
                  <a:cubicBezTo>
                    <a:pt x="1920170" y="388122"/>
                    <a:pt x="1940612" y="408563"/>
                    <a:pt x="1940612" y="433783"/>
                  </a:cubicBezTo>
                  <a:lnTo>
                    <a:pt x="1940612" y="464224"/>
                  </a:lnTo>
                  <a:cubicBezTo>
                    <a:pt x="1940612" y="472634"/>
                    <a:pt x="1899722" y="479445"/>
                    <a:pt x="1849289" y="479445"/>
                  </a:cubicBezTo>
                  <a:cubicBezTo>
                    <a:pt x="1798856" y="479445"/>
                    <a:pt x="1757966" y="472634"/>
                    <a:pt x="1757966" y="464224"/>
                  </a:cubicBezTo>
                  <a:lnTo>
                    <a:pt x="1757966" y="433783"/>
                  </a:lnTo>
                  <a:cubicBezTo>
                    <a:pt x="1757966" y="408563"/>
                    <a:pt x="1778407" y="388122"/>
                    <a:pt x="1803627" y="388122"/>
                  </a:cubicBezTo>
                  <a:lnTo>
                    <a:pt x="1811237" y="388122"/>
                  </a:lnTo>
                  <a:cubicBezTo>
                    <a:pt x="1819647" y="388122"/>
                    <a:pt x="1826458" y="381311"/>
                    <a:pt x="1826458" y="372901"/>
                  </a:cubicBezTo>
                  <a:lnTo>
                    <a:pt x="1826458" y="371707"/>
                  </a:lnTo>
                  <a:moveTo>
                    <a:pt x="114153" y="242332"/>
                  </a:moveTo>
                  <a:cubicBezTo>
                    <a:pt x="114153" y="237683"/>
                    <a:pt x="116375" y="233375"/>
                    <a:pt x="119572" y="229996"/>
                  </a:cubicBezTo>
                  <a:cubicBezTo>
                    <a:pt x="130173" y="218794"/>
                    <a:pt x="136984" y="202219"/>
                    <a:pt x="136984" y="186450"/>
                  </a:cubicBezTo>
                  <a:cubicBezTo>
                    <a:pt x="136984" y="159130"/>
                    <a:pt x="116543" y="136984"/>
                    <a:pt x="91322" y="136984"/>
                  </a:cubicBezTo>
                  <a:cubicBezTo>
                    <a:pt x="66102" y="136984"/>
                    <a:pt x="45661" y="159130"/>
                    <a:pt x="45661" y="186450"/>
                  </a:cubicBezTo>
                  <a:cubicBezTo>
                    <a:pt x="45661" y="202219"/>
                    <a:pt x="52472" y="218794"/>
                    <a:pt x="63073" y="229996"/>
                  </a:cubicBezTo>
                  <a:cubicBezTo>
                    <a:pt x="66269" y="233375"/>
                    <a:pt x="68492" y="237683"/>
                    <a:pt x="68492" y="242332"/>
                  </a:cubicBezTo>
                  <a:lnTo>
                    <a:pt x="68492" y="243527"/>
                  </a:lnTo>
                  <a:cubicBezTo>
                    <a:pt x="68492" y="251937"/>
                    <a:pt x="61681" y="258748"/>
                    <a:pt x="53271" y="258748"/>
                  </a:cubicBezTo>
                  <a:lnTo>
                    <a:pt x="45661" y="258748"/>
                  </a:lnTo>
                  <a:cubicBezTo>
                    <a:pt x="20441" y="258748"/>
                    <a:pt x="0" y="279189"/>
                    <a:pt x="0" y="304409"/>
                  </a:cubicBezTo>
                  <a:lnTo>
                    <a:pt x="0" y="334850"/>
                  </a:lnTo>
                  <a:cubicBezTo>
                    <a:pt x="0" y="343260"/>
                    <a:pt x="40889" y="350071"/>
                    <a:pt x="91322" y="350071"/>
                  </a:cubicBezTo>
                  <a:cubicBezTo>
                    <a:pt x="141756" y="350071"/>
                    <a:pt x="182645" y="343260"/>
                    <a:pt x="182645" y="334850"/>
                  </a:cubicBezTo>
                  <a:lnTo>
                    <a:pt x="182645" y="304409"/>
                  </a:lnTo>
                  <a:cubicBezTo>
                    <a:pt x="182645" y="279189"/>
                    <a:pt x="162204" y="258748"/>
                    <a:pt x="136984" y="258748"/>
                  </a:cubicBezTo>
                  <a:lnTo>
                    <a:pt x="129374" y="258748"/>
                  </a:lnTo>
                  <a:cubicBezTo>
                    <a:pt x="120964" y="258748"/>
                    <a:pt x="114153" y="251937"/>
                    <a:pt x="114153" y="243527"/>
                  </a:cubicBezTo>
                  <a:lnTo>
                    <a:pt x="114153" y="242332"/>
                  </a:lnTo>
                  <a:moveTo>
                    <a:pt x="2001493" y="242332"/>
                  </a:moveTo>
                  <a:cubicBezTo>
                    <a:pt x="2001493" y="237683"/>
                    <a:pt x="1999271" y="233375"/>
                    <a:pt x="1996075" y="229996"/>
                  </a:cubicBezTo>
                  <a:cubicBezTo>
                    <a:pt x="1985474" y="218794"/>
                    <a:pt x="1978663" y="202219"/>
                    <a:pt x="1978663" y="186450"/>
                  </a:cubicBezTo>
                  <a:cubicBezTo>
                    <a:pt x="1978663" y="159130"/>
                    <a:pt x="1999104" y="136984"/>
                    <a:pt x="2024324" y="136984"/>
                  </a:cubicBezTo>
                  <a:cubicBezTo>
                    <a:pt x="2049545" y="136984"/>
                    <a:pt x="2069986" y="159130"/>
                    <a:pt x="2069986" y="186450"/>
                  </a:cubicBezTo>
                  <a:cubicBezTo>
                    <a:pt x="2069986" y="202219"/>
                    <a:pt x="2063175" y="218794"/>
                    <a:pt x="2052573" y="229996"/>
                  </a:cubicBezTo>
                  <a:cubicBezTo>
                    <a:pt x="2049377" y="233375"/>
                    <a:pt x="2047155" y="237683"/>
                    <a:pt x="2047155" y="242332"/>
                  </a:cubicBezTo>
                  <a:lnTo>
                    <a:pt x="2047155" y="243527"/>
                  </a:lnTo>
                  <a:cubicBezTo>
                    <a:pt x="2047155" y="251937"/>
                    <a:pt x="2053966" y="258748"/>
                    <a:pt x="2062375" y="258748"/>
                  </a:cubicBezTo>
                  <a:lnTo>
                    <a:pt x="2069986" y="258748"/>
                  </a:lnTo>
                  <a:cubicBezTo>
                    <a:pt x="2095206" y="258748"/>
                    <a:pt x="2115647" y="279189"/>
                    <a:pt x="2115647" y="304409"/>
                  </a:cubicBezTo>
                  <a:lnTo>
                    <a:pt x="2115647" y="334850"/>
                  </a:lnTo>
                  <a:cubicBezTo>
                    <a:pt x="2115647" y="343260"/>
                    <a:pt x="2074757" y="350071"/>
                    <a:pt x="2024324" y="350071"/>
                  </a:cubicBezTo>
                  <a:cubicBezTo>
                    <a:pt x="1973891" y="350071"/>
                    <a:pt x="1933001" y="343260"/>
                    <a:pt x="1933001" y="334850"/>
                  </a:cubicBezTo>
                  <a:lnTo>
                    <a:pt x="1933001" y="304409"/>
                  </a:lnTo>
                  <a:cubicBezTo>
                    <a:pt x="1933001" y="279189"/>
                    <a:pt x="1953442" y="258748"/>
                    <a:pt x="1978663" y="258748"/>
                  </a:cubicBezTo>
                  <a:lnTo>
                    <a:pt x="1986273" y="258748"/>
                  </a:lnTo>
                  <a:cubicBezTo>
                    <a:pt x="1994682" y="258748"/>
                    <a:pt x="2001493" y="251937"/>
                    <a:pt x="2001493" y="243527"/>
                  </a:cubicBezTo>
                  <a:lnTo>
                    <a:pt x="2001493" y="242332"/>
                  </a:lnTo>
                  <a:moveTo>
                    <a:pt x="441394" y="181451"/>
                  </a:moveTo>
                  <a:cubicBezTo>
                    <a:pt x="441394" y="176801"/>
                    <a:pt x="443616" y="172493"/>
                    <a:pt x="446812" y="169114"/>
                  </a:cubicBezTo>
                  <a:cubicBezTo>
                    <a:pt x="457413" y="157912"/>
                    <a:pt x="464224" y="141337"/>
                    <a:pt x="464224" y="125569"/>
                  </a:cubicBezTo>
                  <a:cubicBezTo>
                    <a:pt x="464224" y="98248"/>
                    <a:pt x="443783" y="76102"/>
                    <a:pt x="418563" y="76102"/>
                  </a:cubicBezTo>
                  <a:cubicBezTo>
                    <a:pt x="393343" y="76102"/>
                    <a:pt x="372901" y="98248"/>
                    <a:pt x="372901" y="125569"/>
                  </a:cubicBezTo>
                  <a:cubicBezTo>
                    <a:pt x="372901" y="141337"/>
                    <a:pt x="379713" y="157912"/>
                    <a:pt x="390314" y="169114"/>
                  </a:cubicBezTo>
                  <a:cubicBezTo>
                    <a:pt x="393510" y="172493"/>
                    <a:pt x="395732" y="176801"/>
                    <a:pt x="395732" y="181451"/>
                  </a:cubicBezTo>
                  <a:lnTo>
                    <a:pt x="395732" y="182645"/>
                  </a:lnTo>
                  <a:cubicBezTo>
                    <a:pt x="395732" y="191055"/>
                    <a:pt x="388921" y="197866"/>
                    <a:pt x="380512" y="197866"/>
                  </a:cubicBezTo>
                  <a:lnTo>
                    <a:pt x="372901" y="197866"/>
                  </a:lnTo>
                  <a:cubicBezTo>
                    <a:pt x="347681" y="197866"/>
                    <a:pt x="327240" y="218307"/>
                    <a:pt x="327240" y="243527"/>
                  </a:cubicBezTo>
                  <a:lnTo>
                    <a:pt x="327240" y="273968"/>
                  </a:lnTo>
                  <a:cubicBezTo>
                    <a:pt x="327240" y="282378"/>
                    <a:pt x="368130" y="289189"/>
                    <a:pt x="418563" y="289189"/>
                  </a:cubicBezTo>
                  <a:cubicBezTo>
                    <a:pt x="468996" y="289189"/>
                    <a:pt x="509886" y="282378"/>
                    <a:pt x="509886" y="273968"/>
                  </a:cubicBezTo>
                  <a:lnTo>
                    <a:pt x="509886" y="243527"/>
                  </a:lnTo>
                  <a:cubicBezTo>
                    <a:pt x="509886" y="218307"/>
                    <a:pt x="489445" y="197866"/>
                    <a:pt x="464224" y="197866"/>
                  </a:cubicBezTo>
                  <a:lnTo>
                    <a:pt x="456614" y="197866"/>
                  </a:lnTo>
                  <a:cubicBezTo>
                    <a:pt x="448205" y="197866"/>
                    <a:pt x="441394" y="191055"/>
                    <a:pt x="441394" y="182645"/>
                  </a:cubicBezTo>
                  <a:lnTo>
                    <a:pt x="441394" y="181451"/>
                  </a:lnTo>
                  <a:moveTo>
                    <a:pt x="662091" y="151010"/>
                  </a:moveTo>
                  <a:cubicBezTo>
                    <a:pt x="662091" y="146360"/>
                    <a:pt x="664313" y="142052"/>
                    <a:pt x="667509" y="138673"/>
                  </a:cubicBezTo>
                  <a:cubicBezTo>
                    <a:pt x="678110" y="127471"/>
                    <a:pt x="684921" y="110896"/>
                    <a:pt x="684921" y="95128"/>
                  </a:cubicBezTo>
                  <a:cubicBezTo>
                    <a:pt x="684921" y="67807"/>
                    <a:pt x="664480" y="45661"/>
                    <a:pt x="639260" y="45661"/>
                  </a:cubicBezTo>
                  <a:cubicBezTo>
                    <a:pt x="614040" y="45661"/>
                    <a:pt x="593598" y="67807"/>
                    <a:pt x="593598" y="95128"/>
                  </a:cubicBezTo>
                  <a:cubicBezTo>
                    <a:pt x="593598" y="110896"/>
                    <a:pt x="600410" y="127471"/>
                    <a:pt x="611011" y="138673"/>
                  </a:cubicBezTo>
                  <a:cubicBezTo>
                    <a:pt x="614207" y="142052"/>
                    <a:pt x="616429" y="146360"/>
                    <a:pt x="616429" y="151010"/>
                  </a:cubicBezTo>
                  <a:lnTo>
                    <a:pt x="616429" y="152204"/>
                  </a:lnTo>
                  <a:cubicBezTo>
                    <a:pt x="616429" y="160614"/>
                    <a:pt x="609618" y="167425"/>
                    <a:pt x="601209" y="167425"/>
                  </a:cubicBezTo>
                  <a:lnTo>
                    <a:pt x="593598" y="167425"/>
                  </a:lnTo>
                  <a:cubicBezTo>
                    <a:pt x="568378" y="167425"/>
                    <a:pt x="547937" y="187866"/>
                    <a:pt x="547937" y="213086"/>
                  </a:cubicBezTo>
                  <a:lnTo>
                    <a:pt x="547937" y="243527"/>
                  </a:lnTo>
                  <a:cubicBezTo>
                    <a:pt x="547937" y="251937"/>
                    <a:pt x="588827" y="258748"/>
                    <a:pt x="639260" y="258748"/>
                  </a:cubicBezTo>
                  <a:cubicBezTo>
                    <a:pt x="689693" y="258748"/>
                    <a:pt x="730583" y="251937"/>
                    <a:pt x="730583" y="243527"/>
                  </a:cubicBezTo>
                  <a:lnTo>
                    <a:pt x="730583" y="213086"/>
                  </a:lnTo>
                  <a:cubicBezTo>
                    <a:pt x="730583" y="187866"/>
                    <a:pt x="710142" y="167425"/>
                    <a:pt x="684921" y="167425"/>
                  </a:cubicBezTo>
                  <a:lnTo>
                    <a:pt x="677311" y="167425"/>
                  </a:lnTo>
                  <a:cubicBezTo>
                    <a:pt x="668902" y="167425"/>
                    <a:pt x="662091" y="160614"/>
                    <a:pt x="662091" y="152204"/>
                  </a:cubicBezTo>
                  <a:lnTo>
                    <a:pt x="662091" y="151010"/>
                  </a:lnTo>
                  <a:moveTo>
                    <a:pt x="1499217" y="151010"/>
                  </a:moveTo>
                  <a:cubicBezTo>
                    <a:pt x="1499217" y="146360"/>
                    <a:pt x="1501440" y="142052"/>
                    <a:pt x="1504636" y="138673"/>
                  </a:cubicBezTo>
                  <a:cubicBezTo>
                    <a:pt x="1515237" y="127471"/>
                    <a:pt x="1522048" y="110896"/>
                    <a:pt x="1522048" y="95128"/>
                  </a:cubicBezTo>
                  <a:cubicBezTo>
                    <a:pt x="1522048" y="67807"/>
                    <a:pt x="1501607" y="45661"/>
                    <a:pt x="1476387" y="45661"/>
                  </a:cubicBezTo>
                  <a:cubicBezTo>
                    <a:pt x="1451166" y="45661"/>
                    <a:pt x="1430725" y="67807"/>
                    <a:pt x="1430725" y="95128"/>
                  </a:cubicBezTo>
                  <a:cubicBezTo>
                    <a:pt x="1430725" y="110896"/>
                    <a:pt x="1437536" y="127471"/>
                    <a:pt x="1448137" y="138673"/>
                  </a:cubicBezTo>
                  <a:cubicBezTo>
                    <a:pt x="1451334" y="142052"/>
                    <a:pt x="1453556" y="146360"/>
                    <a:pt x="1453556" y="151010"/>
                  </a:cubicBezTo>
                  <a:lnTo>
                    <a:pt x="1453556" y="152204"/>
                  </a:lnTo>
                  <a:cubicBezTo>
                    <a:pt x="1453556" y="160614"/>
                    <a:pt x="1446745" y="167425"/>
                    <a:pt x="1438335" y="167425"/>
                  </a:cubicBezTo>
                  <a:lnTo>
                    <a:pt x="1430725" y="167425"/>
                  </a:lnTo>
                  <a:cubicBezTo>
                    <a:pt x="1405505" y="167425"/>
                    <a:pt x="1385064" y="187866"/>
                    <a:pt x="1385064" y="213086"/>
                  </a:cubicBezTo>
                  <a:lnTo>
                    <a:pt x="1385064" y="243527"/>
                  </a:lnTo>
                  <a:cubicBezTo>
                    <a:pt x="1385064" y="251937"/>
                    <a:pt x="1425954" y="258748"/>
                    <a:pt x="1476387" y="258748"/>
                  </a:cubicBezTo>
                  <a:cubicBezTo>
                    <a:pt x="1526820" y="258748"/>
                    <a:pt x="1567710" y="251937"/>
                    <a:pt x="1567710" y="243527"/>
                  </a:cubicBezTo>
                  <a:lnTo>
                    <a:pt x="1567710" y="213086"/>
                  </a:lnTo>
                  <a:cubicBezTo>
                    <a:pt x="1567710" y="187866"/>
                    <a:pt x="1547269" y="167425"/>
                    <a:pt x="1522048" y="167425"/>
                  </a:cubicBezTo>
                  <a:lnTo>
                    <a:pt x="1514438" y="167425"/>
                  </a:lnTo>
                  <a:cubicBezTo>
                    <a:pt x="1506029" y="167425"/>
                    <a:pt x="1499217" y="160614"/>
                    <a:pt x="1499217" y="152204"/>
                  </a:cubicBezTo>
                  <a:lnTo>
                    <a:pt x="1499217" y="151010"/>
                  </a:lnTo>
                  <a:moveTo>
                    <a:pt x="1080654" y="105348"/>
                  </a:moveTo>
                  <a:cubicBezTo>
                    <a:pt x="1080654" y="100698"/>
                    <a:pt x="1082876" y="96391"/>
                    <a:pt x="1086073" y="93012"/>
                  </a:cubicBezTo>
                  <a:cubicBezTo>
                    <a:pt x="1096674" y="81810"/>
                    <a:pt x="1103485" y="65235"/>
                    <a:pt x="1103485" y="49466"/>
                  </a:cubicBezTo>
                  <a:cubicBezTo>
                    <a:pt x="1103485" y="22145"/>
                    <a:pt x="1083044" y="0"/>
                    <a:pt x="1057823" y="0"/>
                  </a:cubicBezTo>
                  <a:cubicBezTo>
                    <a:pt x="1032603" y="0"/>
                    <a:pt x="1012162" y="22145"/>
                    <a:pt x="1012162" y="49466"/>
                  </a:cubicBezTo>
                  <a:cubicBezTo>
                    <a:pt x="1012162" y="65235"/>
                    <a:pt x="1018973" y="81810"/>
                    <a:pt x="1029574" y="93012"/>
                  </a:cubicBezTo>
                  <a:cubicBezTo>
                    <a:pt x="1032770" y="96391"/>
                    <a:pt x="1034993" y="100698"/>
                    <a:pt x="1034993" y="105348"/>
                  </a:cubicBezTo>
                  <a:lnTo>
                    <a:pt x="1034993" y="106543"/>
                  </a:lnTo>
                  <a:cubicBezTo>
                    <a:pt x="1034993" y="114952"/>
                    <a:pt x="1028181" y="121763"/>
                    <a:pt x="1019772" y="121763"/>
                  </a:cubicBezTo>
                  <a:lnTo>
                    <a:pt x="1012162" y="121763"/>
                  </a:lnTo>
                  <a:cubicBezTo>
                    <a:pt x="986942" y="121763"/>
                    <a:pt x="966500" y="142205"/>
                    <a:pt x="966500" y="167425"/>
                  </a:cubicBezTo>
                  <a:lnTo>
                    <a:pt x="966500" y="197866"/>
                  </a:lnTo>
                  <a:cubicBezTo>
                    <a:pt x="966500" y="206275"/>
                    <a:pt x="1007390" y="213086"/>
                    <a:pt x="1057823" y="213086"/>
                  </a:cubicBezTo>
                  <a:cubicBezTo>
                    <a:pt x="1108256" y="213086"/>
                    <a:pt x="1149146" y="206275"/>
                    <a:pt x="1149146" y="197866"/>
                  </a:cubicBezTo>
                  <a:lnTo>
                    <a:pt x="1149146" y="167425"/>
                  </a:lnTo>
                  <a:cubicBezTo>
                    <a:pt x="1149146" y="142205"/>
                    <a:pt x="1128705" y="121763"/>
                    <a:pt x="1103485" y="121763"/>
                  </a:cubicBezTo>
                  <a:lnTo>
                    <a:pt x="1095875" y="121763"/>
                  </a:lnTo>
                  <a:cubicBezTo>
                    <a:pt x="1087465" y="121763"/>
                    <a:pt x="1080654" y="114952"/>
                    <a:pt x="1080654" y="106543"/>
                  </a:cubicBezTo>
                  <a:lnTo>
                    <a:pt x="1080654" y="105348"/>
                  </a:lnTo>
                  <a:moveTo>
                    <a:pt x="882788" y="189061"/>
                  </a:moveTo>
                  <a:cubicBezTo>
                    <a:pt x="882788" y="184411"/>
                    <a:pt x="885010" y="180104"/>
                    <a:pt x="888206" y="176725"/>
                  </a:cubicBezTo>
                  <a:cubicBezTo>
                    <a:pt x="898807" y="165522"/>
                    <a:pt x="905618" y="148947"/>
                    <a:pt x="905618" y="133179"/>
                  </a:cubicBezTo>
                  <a:cubicBezTo>
                    <a:pt x="905618" y="105858"/>
                    <a:pt x="885177" y="83712"/>
                    <a:pt x="859957" y="83712"/>
                  </a:cubicBezTo>
                  <a:cubicBezTo>
                    <a:pt x="834737" y="83712"/>
                    <a:pt x="814296" y="105858"/>
                    <a:pt x="814296" y="133179"/>
                  </a:cubicBezTo>
                  <a:cubicBezTo>
                    <a:pt x="814296" y="148947"/>
                    <a:pt x="821107" y="165522"/>
                    <a:pt x="831708" y="176725"/>
                  </a:cubicBezTo>
                  <a:cubicBezTo>
                    <a:pt x="834904" y="180104"/>
                    <a:pt x="837126" y="184411"/>
                    <a:pt x="837126" y="189061"/>
                  </a:cubicBezTo>
                  <a:lnTo>
                    <a:pt x="837126" y="190256"/>
                  </a:lnTo>
                  <a:cubicBezTo>
                    <a:pt x="837126" y="198665"/>
                    <a:pt x="830315" y="205476"/>
                    <a:pt x="821906" y="205476"/>
                  </a:cubicBezTo>
                  <a:lnTo>
                    <a:pt x="814296" y="205476"/>
                  </a:lnTo>
                  <a:cubicBezTo>
                    <a:pt x="789075" y="205476"/>
                    <a:pt x="768634" y="225917"/>
                    <a:pt x="768634" y="251138"/>
                  </a:cubicBezTo>
                  <a:lnTo>
                    <a:pt x="768634" y="281579"/>
                  </a:lnTo>
                  <a:cubicBezTo>
                    <a:pt x="768634" y="289988"/>
                    <a:pt x="809524" y="296799"/>
                    <a:pt x="859957" y="296799"/>
                  </a:cubicBezTo>
                  <a:cubicBezTo>
                    <a:pt x="910390" y="296799"/>
                    <a:pt x="951280" y="289988"/>
                    <a:pt x="951280" y="281579"/>
                  </a:cubicBezTo>
                  <a:lnTo>
                    <a:pt x="951280" y="251138"/>
                  </a:lnTo>
                  <a:cubicBezTo>
                    <a:pt x="951280" y="225917"/>
                    <a:pt x="930839" y="205476"/>
                    <a:pt x="905618" y="205476"/>
                  </a:cubicBezTo>
                  <a:lnTo>
                    <a:pt x="898008" y="205476"/>
                  </a:lnTo>
                  <a:cubicBezTo>
                    <a:pt x="889599" y="205476"/>
                    <a:pt x="882788" y="198665"/>
                    <a:pt x="882788" y="190256"/>
                  </a:cubicBezTo>
                  <a:lnTo>
                    <a:pt x="882788" y="189061"/>
                  </a:lnTo>
                  <a:moveTo>
                    <a:pt x="1278520" y="189061"/>
                  </a:moveTo>
                  <a:cubicBezTo>
                    <a:pt x="1278520" y="184411"/>
                    <a:pt x="1280743" y="180104"/>
                    <a:pt x="1283939" y="176725"/>
                  </a:cubicBezTo>
                  <a:cubicBezTo>
                    <a:pt x="1294540" y="165522"/>
                    <a:pt x="1301351" y="148947"/>
                    <a:pt x="1301351" y="133179"/>
                  </a:cubicBezTo>
                  <a:cubicBezTo>
                    <a:pt x="1301351" y="105858"/>
                    <a:pt x="1280910" y="83712"/>
                    <a:pt x="1255690" y="83712"/>
                  </a:cubicBezTo>
                  <a:cubicBezTo>
                    <a:pt x="1230469" y="83712"/>
                    <a:pt x="1210028" y="105858"/>
                    <a:pt x="1210028" y="133179"/>
                  </a:cubicBezTo>
                  <a:cubicBezTo>
                    <a:pt x="1210028" y="148947"/>
                    <a:pt x="1216839" y="165522"/>
                    <a:pt x="1227440" y="176725"/>
                  </a:cubicBezTo>
                  <a:cubicBezTo>
                    <a:pt x="1230637" y="180104"/>
                    <a:pt x="1232859" y="184411"/>
                    <a:pt x="1232859" y="189061"/>
                  </a:cubicBezTo>
                  <a:lnTo>
                    <a:pt x="1232859" y="190256"/>
                  </a:lnTo>
                  <a:cubicBezTo>
                    <a:pt x="1232859" y="198665"/>
                    <a:pt x="1226048" y="205476"/>
                    <a:pt x="1217638" y="205476"/>
                  </a:cubicBezTo>
                  <a:lnTo>
                    <a:pt x="1210028" y="205476"/>
                  </a:lnTo>
                  <a:cubicBezTo>
                    <a:pt x="1184808" y="205476"/>
                    <a:pt x="1164367" y="225917"/>
                    <a:pt x="1164367" y="251138"/>
                  </a:cubicBezTo>
                  <a:lnTo>
                    <a:pt x="1164367" y="281579"/>
                  </a:lnTo>
                  <a:cubicBezTo>
                    <a:pt x="1164367" y="289988"/>
                    <a:pt x="1205257" y="296799"/>
                    <a:pt x="1255690" y="296799"/>
                  </a:cubicBezTo>
                  <a:cubicBezTo>
                    <a:pt x="1306123" y="296799"/>
                    <a:pt x="1347013" y="289988"/>
                    <a:pt x="1347013" y="281579"/>
                  </a:cubicBezTo>
                  <a:lnTo>
                    <a:pt x="1347013" y="251138"/>
                  </a:lnTo>
                  <a:cubicBezTo>
                    <a:pt x="1347013" y="225917"/>
                    <a:pt x="1326571" y="205476"/>
                    <a:pt x="1301351" y="205476"/>
                  </a:cubicBezTo>
                  <a:lnTo>
                    <a:pt x="1293741" y="205476"/>
                  </a:lnTo>
                  <a:cubicBezTo>
                    <a:pt x="1285332" y="205476"/>
                    <a:pt x="1278520" y="198665"/>
                    <a:pt x="1278520" y="190256"/>
                  </a:cubicBezTo>
                  <a:lnTo>
                    <a:pt x="1278520" y="189061"/>
                  </a:lnTo>
                  <a:moveTo>
                    <a:pt x="1674253" y="181451"/>
                  </a:moveTo>
                  <a:cubicBezTo>
                    <a:pt x="1674253" y="176801"/>
                    <a:pt x="1672031" y="172493"/>
                    <a:pt x="1668835" y="169114"/>
                  </a:cubicBezTo>
                  <a:cubicBezTo>
                    <a:pt x="1658233" y="157912"/>
                    <a:pt x="1651422" y="141337"/>
                    <a:pt x="1651422" y="125569"/>
                  </a:cubicBezTo>
                  <a:cubicBezTo>
                    <a:pt x="1651422" y="98248"/>
                    <a:pt x="1671863" y="76102"/>
                    <a:pt x="1697084" y="76102"/>
                  </a:cubicBezTo>
                  <a:cubicBezTo>
                    <a:pt x="1722304" y="76102"/>
                    <a:pt x="1742745" y="98248"/>
                    <a:pt x="1742745" y="125569"/>
                  </a:cubicBezTo>
                  <a:cubicBezTo>
                    <a:pt x="1742745" y="141337"/>
                    <a:pt x="1735934" y="157912"/>
                    <a:pt x="1725333" y="169114"/>
                  </a:cubicBezTo>
                  <a:cubicBezTo>
                    <a:pt x="1722137" y="172493"/>
                    <a:pt x="1719914" y="176801"/>
                    <a:pt x="1719914" y="181451"/>
                  </a:cubicBezTo>
                  <a:lnTo>
                    <a:pt x="1719914" y="182645"/>
                  </a:lnTo>
                  <a:cubicBezTo>
                    <a:pt x="1719914" y="191055"/>
                    <a:pt x="1726726" y="197866"/>
                    <a:pt x="1735135" y="197866"/>
                  </a:cubicBezTo>
                  <a:lnTo>
                    <a:pt x="1742745" y="197866"/>
                  </a:lnTo>
                  <a:cubicBezTo>
                    <a:pt x="1767966" y="197866"/>
                    <a:pt x="1788407" y="218307"/>
                    <a:pt x="1788407" y="243527"/>
                  </a:cubicBezTo>
                  <a:lnTo>
                    <a:pt x="1788407" y="273968"/>
                  </a:lnTo>
                  <a:cubicBezTo>
                    <a:pt x="1788407" y="282378"/>
                    <a:pt x="1747517" y="289189"/>
                    <a:pt x="1697084" y="289189"/>
                  </a:cubicBezTo>
                  <a:cubicBezTo>
                    <a:pt x="1646651" y="289189"/>
                    <a:pt x="1605761" y="282378"/>
                    <a:pt x="1605761" y="273968"/>
                  </a:cubicBezTo>
                  <a:lnTo>
                    <a:pt x="1605761" y="243527"/>
                  </a:lnTo>
                  <a:cubicBezTo>
                    <a:pt x="1605761" y="218307"/>
                    <a:pt x="1626202" y="197866"/>
                    <a:pt x="1651422" y="197866"/>
                  </a:cubicBezTo>
                  <a:lnTo>
                    <a:pt x="1659033" y="197866"/>
                  </a:lnTo>
                  <a:cubicBezTo>
                    <a:pt x="1667442" y="197866"/>
                    <a:pt x="1674253" y="191055"/>
                    <a:pt x="1674253" y="182645"/>
                  </a:cubicBezTo>
                  <a:lnTo>
                    <a:pt x="1674253" y="181451"/>
                  </a:lnTo>
                  <a:moveTo>
                    <a:pt x="806685" y="440199"/>
                  </a:moveTo>
                  <a:cubicBezTo>
                    <a:pt x="806685" y="435549"/>
                    <a:pt x="808907" y="431242"/>
                    <a:pt x="812104" y="427863"/>
                  </a:cubicBezTo>
                  <a:cubicBezTo>
                    <a:pt x="822705" y="416660"/>
                    <a:pt x="829516" y="400085"/>
                    <a:pt x="829516" y="384317"/>
                  </a:cubicBezTo>
                  <a:cubicBezTo>
                    <a:pt x="829516" y="356996"/>
                    <a:pt x="809075" y="334850"/>
                    <a:pt x="783855" y="334850"/>
                  </a:cubicBezTo>
                  <a:cubicBezTo>
                    <a:pt x="758634" y="334850"/>
                    <a:pt x="738193" y="356996"/>
                    <a:pt x="738193" y="384317"/>
                  </a:cubicBezTo>
                  <a:cubicBezTo>
                    <a:pt x="738193" y="400085"/>
                    <a:pt x="745004" y="416660"/>
                    <a:pt x="755605" y="427863"/>
                  </a:cubicBezTo>
                  <a:cubicBezTo>
                    <a:pt x="758802" y="431242"/>
                    <a:pt x="761024" y="435549"/>
                    <a:pt x="761024" y="440199"/>
                  </a:cubicBezTo>
                  <a:lnTo>
                    <a:pt x="761024" y="441394"/>
                  </a:lnTo>
                  <a:cubicBezTo>
                    <a:pt x="761024" y="449803"/>
                    <a:pt x="754213" y="456614"/>
                    <a:pt x="745803" y="456614"/>
                  </a:cubicBezTo>
                  <a:lnTo>
                    <a:pt x="738193" y="456614"/>
                  </a:lnTo>
                  <a:cubicBezTo>
                    <a:pt x="712973" y="456614"/>
                    <a:pt x="692532" y="477055"/>
                    <a:pt x="692532" y="502276"/>
                  </a:cubicBezTo>
                  <a:lnTo>
                    <a:pt x="692532" y="532717"/>
                  </a:lnTo>
                  <a:cubicBezTo>
                    <a:pt x="692532" y="541126"/>
                    <a:pt x="733421" y="547937"/>
                    <a:pt x="783855" y="547937"/>
                  </a:cubicBezTo>
                  <a:cubicBezTo>
                    <a:pt x="834288" y="547937"/>
                    <a:pt x="875177" y="541126"/>
                    <a:pt x="875177" y="532717"/>
                  </a:cubicBezTo>
                  <a:lnTo>
                    <a:pt x="875177" y="502276"/>
                  </a:lnTo>
                  <a:cubicBezTo>
                    <a:pt x="875177" y="477055"/>
                    <a:pt x="854736" y="456614"/>
                    <a:pt x="829516" y="456614"/>
                  </a:cubicBezTo>
                  <a:lnTo>
                    <a:pt x="821906" y="456614"/>
                  </a:lnTo>
                  <a:cubicBezTo>
                    <a:pt x="813496" y="456614"/>
                    <a:pt x="806685" y="449803"/>
                    <a:pt x="806685" y="441394"/>
                  </a:cubicBezTo>
                  <a:lnTo>
                    <a:pt x="806685" y="440199"/>
                  </a:lnTo>
                  <a:moveTo>
                    <a:pt x="1354623" y="440199"/>
                  </a:moveTo>
                  <a:cubicBezTo>
                    <a:pt x="1354623" y="435549"/>
                    <a:pt x="1356845" y="431242"/>
                    <a:pt x="1360041" y="427863"/>
                  </a:cubicBezTo>
                  <a:cubicBezTo>
                    <a:pt x="1370642" y="416660"/>
                    <a:pt x="1377454" y="400085"/>
                    <a:pt x="1377454" y="384317"/>
                  </a:cubicBezTo>
                  <a:cubicBezTo>
                    <a:pt x="1377454" y="356996"/>
                    <a:pt x="1357012" y="334850"/>
                    <a:pt x="1331792" y="334850"/>
                  </a:cubicBezTo>
                  <a:cubicBezTo>
                    <a:pt x="1306572" y="334850"/>
                    <a:pt x="1286131" y="356996"/>
                    <a:pt x="1286131" y="384317"/>
                  </a:cubicBezTo>
                  <a:cubicBezTo>
                    <a:pt x="1286131" y="400085"/>
                    <a:pt x="1292942" y="416660"/>
                    <a:pt x="1303543" y="427863"/>
                  </a:cubicBezTo>
                  <a:cubicBezTo>
                    <a:pt x="1306739" y="431242"/>
                    <a:pt x="1308961" y="435549"/>
                    <a:pt x="1308961" y="440199"/>
                  </a:cubicBezTo>
                  <a:lnTo>
                    <a:pt x="1308961" y="441394"/>
                  </a:lnTo>
                  <a:cubicBezTo>
                    <a:pt x="1308961" y="449803"/>
                    <a:pt x="1302150" y="456614"/>
                    <a:pt x="1293741" y="456614"/>
                  </a:cubicBezTo>
                  <a:lnTo>
                    <a:pt x="1286131" y="456614"/>
                  </a:lnTo>
                  <a:cubicBezTo>
                    <a:pt x="1260910" y="456614"/>
                    <a:pt x="1240469" y="477055"/>
                    <a:pt x="1240469" y="502276"/>
                  </a:cubicBezTo>
                  <a:lnTo>
                    <a:pt x="1240469" y="532717"/>
                  </a:lnTo>
                  <a:cubicBezTo>
                    <a:pt x="1240469" y="541126"/>
                    <a:pt x="1281359" y="547937"/>
                    <a:pt x="1331792" y="547937"/>
                  </a:cubicBezTo>
                  <a:cubicBezTo>
                    <a:pt x="1382225" y="547937"/>
                    <a:pt x="1423115" y="541126"/>
                    <a:pt x="1423115" y="532717"/>
                  </a:cubicBezTo>
                  <a:lnTo>
                    <a:pt x="1423115" y="502276"/>
                  </a:lnTo>
                  <a:cubicBezTo>
                    <a:pt x="1423115" y="477055"/>
                    <a:pt x="1402674" y="456614"/>
                    <a:pt x="1377454" y="456614"/>
                  </a:cubicBezTo>
                  <a:lnTo>
                    <a:pt x="1369843" y="456614"/>
                  </a:lnTo>
                  <a:cubicBezTo>
                    <a:pt x="1361434" y="456614"/>
                    <a:pt x="1354623" y="449803"/>
                    <a:pt x="1354623" y="441394"/>
                  </a:cubicBezTo>
                  <a:lnTo>
                    <a:pt x="1354623" y="440199"/>
                  </a:lnTo>
                  <a:moveTo>
                    <a:pt x="532717" y="417368"/>
                  </a:moveTo>
                  <a:cubicBezTo>
                    <a:pt x="532717" y="412718"/>
                    <a:pt x="534939" y="408411"/>
                    <a:pt x="538135" y="405032"/>
                  </a:cubicBezTo>
                  <a:cubicBezTo>
                    <a:pt x="548736" y="393830"/>
                    <a:pt x="555547" y="377254"/>
                    <a:pt x="555547" y="361486"/>
                  </a:cubicBezTo>
                  <a:cubicBezTo>
                    <a:pt x="555547" y="334165"/>
                    <a:pt x="535106" y="312019"/>
                    <a:pt x="509886" y="312019"/>
                  </a:cubicBezTo>
                  <a:cubicBezTo>
                    <a:pt x="484665" y="312019"/>
                    <a:pt x="464224" y="334165"/>
                    <a:pt x="464224" y="361486"/>
                  </a:cubicBezTo>
                  <a:cubicBezTo>
                    <a:pt x="464224" y="377254"/>
                    <a:pt x="471036" y="393830"/>
                    <a:pt x="481637" y="405032"/>
                  </a:cubicBezTo>
                  <a:cubicBezTo>
                    <a:pt x="484833" y="408411"/>
                    <a:pt x="487055" y="412718"/>
                    <a:pt x="487055" y="417368"/>
                  </a:cubicBezTo>
                  <a:lnTo>
                    <a:pt x="487055" y="418563"/>
                  </a:lnTo>
                  <a:cubicBezTo>
                    <a:pt x="487055" y="426972"/>
                    <a:pt x="480244" y="433783"/>
                    <a:pt x="471835" y="433783"/>
                  </a:cubicBezTo>
                  <a:lnTo>
                    <a:pt x="464224" y="433783"/>
                  </a:lnTo>
                  <a:cubicBezTo>
                    <a:pt x="439004" y="433783"/>
                    <a:pt x="418563" y="454224"/>
                    <a:pt x="418563" y="479445"/>
                  </a:cubicBezTo>
                  <a:lnTo>
                    <a:pt x="418563" y="509886"/>
                  </a:lnTo>
                  <a:cubicBezTo>
                    <a:pt x="418563" y="518295"/>
                    <a:pt x="459453" y="525106"/>
                    <a:pt x="509886" y="525106"/>
                  </a:cubicBezTo>
                  <a:cubicBezTo>
                    <a:pt x="560319" y="525106"/>
                    <a:pt x="601209" y="518295"/>
                    <a:pt x="601209" y="509886"/>
                  </a:cubicBezTo>
                  <a:lnTo>
                    <a:pt x="601209" y="479445"/>
                  </a:lnTo>
                  <a:cubicBezTo>
                    <a:pt x="601209" y="454224"/>
                    <a:pt x="580768" y="433783"/>
                    <a:pt x="555547" y="433783"/>
                  </a:cubicBezTo>
                  <a:lnTo>
                    <a:pt x="547937" y="433783"/>
                  </a:lnTo>
                  <a:cubicBezTo>
                    <a:pt x="539528" y="433783"/>
                    <a:pt x="532717" y="426972"/>
                    <a:pt x="532717" y="418563"/>
                  </a:cubicBezTo>
                  <a:lnTo>
                    <a:pt x="532717" y="417368"/>
                  </a:lnTo>
                  <a:moveTo>
                    <a:pt x="1582930" y="417368"/>
                  </a:moveTo>
                  <a:cubicBezTo>
                    <a:pt x="1582930" y="412718"/>
                    <a:pt x="1580708" y="408411"/>
                    <a:pt x="1577512" y="405032"/>
                  </a:cubicBezTo>
                  <a:cubicBezTo>
                    <a:pt x="1566911" y="393830"/>
                    <a:pt x="1560099" y="377254"/>
                    <a:pt x="1560099" y="361486"/>
                  </a:cubicBezTo>
                  <a:cubicBezTo>
                    <a:pt x="1560099" y="334165"/>
                    <a:pt x="1580540" y="312019"/>
                    <a:pt x="1605761" y="312019"/>
                  </a:cubicBezTo>
                  <a:cubicBezTo>
                    <a:pt x="1630981" y="312019"/>
                    <a:pt x="1651422" y="334165"/>
                    <a:pt x="1651422" y="361486"/>
                  </a:cubicBezTo>
                  <a:cubicBezTo>
                    <a:pt x="1651422" y="377254"/>
                    <a:pt x="1644611" y="393830"/>
                    <a:pt x="1634010" y="405032"/>
                  </a:cubicBezTo>
                  <a:cubicBezTo>
                    <a:pt x="1630814" y="408411"/>
                    <a:pt x="1628592" y="412718"/>
                    <a:pt x="1628592" y="417368"/>
                  </a:cubicBezTo>
                  <a:lnTo>
                    <a:pt x="1628592" y="418563"/>
                  </a:lnTo>
                  <a:cubicBezTo>
                    <a:pt x="1628592" y="426972"/>
                    <a:pt x="1635403" y="433783"/>
                    <a:pt x="1643812" y="433783"/>
                  </a:cubicBezTo>
                  <a:lnTo>
                    <a:pt x="1651422" y="433783"/>
                  </a:lnTo>
                  <a:cubicBezTo>
                    <a:pt x="1676643" y="433783"/>
                    <a:pt x="1697084" y="454224"/>
                    <a:pt x="1697084" y="479445"/>
                  </a:cubicBezTo>
                  <a:lnTo>
                    <a:pt x="1697084" y="509886"/>
                  </a:lnTo>
                  <a:cubicBezTo>
                    <a:pt x="1697084" y="518295"/>
                    <a:pt x="1656194" y="525106"/>
                    <a:pt x="1605761" y="525106"/>
                  </a:cubicBezTo>
                  <a:cubicBezTo>
                    <a:pt x="1555328" y="525106"/>
                    <a:pt x="1514438" y="518295"/>
                    <a:pt x="1514438" y="509886"/>
                  </a:cubicBezTo>
                  <a:lnTo>
                    <a:pt x="1514438" y="479445"/>
                  </a:lnTo>
                  <a:cubicBezTo>
                    <a:pt x="1514438" y="454224"/>
                    <a:pt x="1534879" y="433783"/>
                    <a:pt x="1560099" y="433783"/>
                  </a:cubicBezTo>
                  <a:lnTo>
                    <a:pt x="1567710" y="433783"/>
                  </a:lnTo>
                  <a:cubicBezTo>
                    <a:pt x="1576119" y="433783"/>
                    <a:pt x="1582930" y="426972"/>
                    <a:pt x="1582930" y="418563"/>
                  </a:cubicBezTo>
                  <a:lnTo>
                    <a:pt x="1582930" y="417368"/>
                  </a:lnTo>
                  <a:moveTo>
                    <a:pt x="1034993" y="394537"/>
                  </a:moveTo>
                  <a:cubicBezTo>
                    <a:pt x="1034993" y="389887"/>
                    <a:pt x="1032770" y="385580"/>
                    <a:pt x="1029574" y="382201"/>
                  </a:cubicBezTo>
                  <a:cubicBezTo>
                    <a:pt x="1018973" y="370999"/>
                    <a:pt x="1012162" y="354424"/>
                    <a:pt x="1012162" y="338655"/>
                  </a:cubicBezTo>
                  <a:cubicBezTo>
                    <a:pt x="1012162" y="311335"/>
                    <a:pt x="1032603" y="289189"/>
                    <a:pt x="1057823" y="289189"/>
                  </a:cubicBezTo>
                  <a:cubicBezTo>
                    <a:pt x="1083044" y="289189"/>
                    <a:pt x="1103485" y="311335"/>
                    <a:pt x="1103485" y="338655"/>
                  </a:cubicBezTo>
                  <a:cubicBezTo>
                    <a:pt x="1103485" y="354424"/>
                    <a:pt x="1096674" y="370999"/>
                    <a:pt x="1086073" y="382201"/>
                  </a:cubicBezTo>
                  <a:cubicBezTo>
                    <a:pt x="1082876" y="385580"/>
                    <a:pt x="1080654" y="389887"/>
                    <a:pt x="1080654" y="394537"/>
                  </a:cubicBezTo>
                  <a:lnTo>
                    <a:pt x="1080654" y="395732"/>
                  </a:lnTo>
                  <a:cubicBezTo>
                    <a:pt x="1080654" y="404141"/>
                    <a:pt x="1087465" y="410953"/>
                    <a:pt x="1095875" y="410953"/>
                  </a:cubicBezTo>
                  <a:lnTo>
                    <a:pt x="1103485" y="410953"/>
                  </a:lnTo>
                  <a:cubicBezTo>
                    <a:pt x="1128705" y="410953"/>
                    <a:pt x="1149146" y="431394"/>
                    <a:pt x="1149146" y="456614"/>
                  </a:cubicBezTo>
                  <a:lnTo>
                    <a:pt x="1149146" y="487055"/>
                  </a:lnTo>
                  <a:cubicBezTo>
                    <a:pt x="1149146" y="495464"/>
                    <a:pt x="1108256" y="502276"/>
                    <a:pt x="1057823" y="502276"/>
                  </a:cubicBezTo>
                  <a:cubicBezTo>
                    <a:pt x="1007390" y="502276"/>
                    <a:pt x="966500" y="495464"/>
                    <a:pt x="966500" y="487055"/>
                  </a:cubicBezTo>
                  <a:lnTo>
                    <a:pt x="966500" y="456614"/>
                  </a:lnTo>
                  <a:cubicBezTo>
                    <a:pt x="966500" y="431394"/>
                    <a:pt x="986942" y="410953"/>
                    <a:pt x="1012162" y="410953"/>
                  </a:cubicBezTo>
                  <a:lnTo>
                    <a:pt x="1019772" y="410953"/>
                  </a:lnTo>
                  <a:cubicBezTo>
                    <a:pt x="1028181" y="410953"/>
                    <a:pt x="1034993" y="404141"/>
                    <a:pt x="1034993" y="395732"/>
                  </a:cubicBezTo>
                  <a:lnTo>
                    <a:pt x="1034993" y="394537"/>
                  </a:lnTo>
                  <a:moveTo>
                    <a:pt x="327240" y="1832873"/>
                  </a:moveTo>
                  <a:cubicBezTo>
                    <a:pt x="327240" y="1828223"/>
                    <a:pt x="329462" y="1823916"/>
                    <a:pt x="332658" y="1820537"/>
                  </a:cubicBezTo>
                  <a:cubicBezTo>
                    <a:pt x="343260" y="1809335"/>
                    <a:pt x="350071" y="1792760"/>
                    <a:pt x="350071" y="1776991"/>
                  </a:cubicBezTo>
                  <a:cubicBezTo>
                    <a:pt x="350071" y="1749671"/>
                    <a:pt x="329630" y="1727525"/>
                    <a:pt x="304409" y="1727525"/>
                  </a:cubicBezTo>
                  <a:cubicBezTo>
                    <a:pt x="279189" y="1727525"/>
                    <a:pt x="258748" y="1749671"/>
                    <a:pt x="258748" y="1776991"/>
                  </a:cubicBezTo>
                  <a:cubicBezTo>
                    <a:pt x="258748" y="1792760"/>
                    <a:pt x="265559" y="1809335"/>
                    <a:pt x="276160" y="1820537"/>
                  </a:cubicBezTo>
                  <a:cubicBezTo>
                    <a:pt x="279356" y="1823916"/>
                    <a:pt x="281579" y="1828223"/>
                    <a:pt x="281579" y="1832873"/>
                  </a:cubicBezTo>
                  <a:lnTo>
                    <a:pt x="281579" y="1834068"/>
                  </a:lnTo>
                  <a:cubicBezTo>
                    <a:pt x="281579" y="1842477"/>
                    <a:pt x="274767" y="1849289"/>
                    <a:pt x="266358" y="1849289"/>
                  </a:cubicBezTo>
                  <a:lnTo>
                    <a:pt x="258748" y="1849289"/>
                  </a:lnTo>
                  <a:cubicBezTo>
                    <a:pt x="233527" y="1849289"/>
                    <a:pt x="213086" y="1869730"/>
                    <a:pt x="213086" y="1894950"/>
                  </a:cubicBezTo>
                  <a:lnTo>
                    <a:pt x="213086" y="1925391"/>
                  </a:lnTo>
                  <a:cubicBezTo>
                    <a:pt x="213086" y="1933800"/>
                    <a:pt x="253976" y="1940612"/>
                    <a:pt x="304409" y="1940612"/>
                  </a:cubicBezTo>
                  <a:cubicBezTo>
                    <a:pt x="354842" y="1940612"/>
                    <a:pt x="395732" y="1933800"/>
                    <a:pt x="395732" y="1925391"/>
                  </a:cubicBezTo>
                  <a:lnTo>
                    <a:pt x="395732" y="1894950"/>
                  </a:lnTo>
                  <a:cubicBezTo>
                    <a:pt x="395732" y="1869730"/>
                    <a:pt x="375291" y="1849289"/>
                    <a:pt x="350071" y="1849289"/>
                  </a:cubicBezTo>
                  <a:lnTo>
                    <a:pt x="342460" y="1849289"/>
                  </a:lnTo>
                  <a:cubicBezTo>
                    <a:pt x="334051" y="1849289"/>
                    <a:pt x="327240" y="1842477"/>
                    <a:pt x="327240" y="1834068"/>
                  </a:cubicBezTo>
                  <a:lnTo>
                    <a:pt x="327240" y="1832873"/>
                  </a:lnTo>
                  <a:moveTo>
                    <a:pt x="1788407" y="1832873"/>
                  </a:moveTo>
                  <a:cubicBezTo>
                    <a:pt x="1788407" y="1828223"/>
                    <a:pt x="1786184" y="1823916"/>
                    <a:pt x="1782988" y="1820537"/>
                  </a:cubicBezTo>
                  <a:cubicBezTo>
                    <a:pt x="1772387" y="1809335"/>
                    <a:pt x="1765576" y="1792760"/>
                    <a:pt x="1765576" y="1776991"/>
                  </a:cubicBezTo>
                  <a:cubicBezTo>
                    <a:pt x="1765576" y="1749671"/>
                    <a:pt x="1786017" y="1727525"/>
                    <a:pt x="1811237" y="1727525"/>
                  </a:cubicBezTo>
                  <a:cubicBezTo>
                    <a:pt x="1836458" y="1727525"/>
                    <a:pt x="1856899" y="1749671"/>
                    <a:pt x="1856899" y="1776991"/>
                  </a:cubicBezTo>
                  <a:cubicBezTo>
                    <a:pt x="1856899" y="1792760"/>
                    <a:pt x="1850088" y="1809335"/>
                    <a:pt x="1839487" y="1820537"/>
                  </a:cubicBezTo>
                  <a:cubicBezTo>
                    <a:pt x="1836290" y="1823916"/>
                    <a:pt x="1834068" y="1828223"/>
                    <a:pt x="1834068" y="1832873"/>
                  </a:cubicBezTo>
                  <a:lnTo>
                    <a:pt x="1834068" y="1834068"/>
                  </a:lnTo>
                  <a:cubicBezTo>
                    <a:pt x="1834068" y="1842477"/>
                    <a:pt x="1840879" y="1849289"/>
                    <a:pt x="1849289" y="1849289"/>
                  </a:cubicBezTo>
                  <a:lnTo>
                    <a:pt x="1856899" y="1849289"/>
                  </a:lnTo>
                  <a:cubicBezTo>
                    <a:pt x="1882119" y="1849289"/>
                    <a:pt x="1902560" y="1869730"/>
                    <a:pt x="1902560" y="1894950"/>
                  </a:cubicBezTo>
                  <a:lnTo>
                    <a:pt x="1902560" y="1925391"/>
                  </a:lnTo>
                  <a:cubicBezTo>
                    <a:pt x="1902560" y="1933800"/>
                    <a:pt x="1861670" y="1940612"/>
                    <a:pt x="1811237" y="1940612"/>
                  </a:cubicBezTo>
                  <a:cubicBezTo>
                    <a:pt x="1760804" y="1940612"/>
                    <a:pt x="1719914" y="1933800"/>
                    <a:pt x="1719914" y="1925391"/>
                  </a:cubicBezTo>
                  <a:lnTo>
                    <a:pt x="1719914" y="1894950"/>
                  </a:lnTo>
                  <a:cubicBezTo>
                    <a:pt x="1719914" y="1869730"/>
                    <a:pt x="1740356" y="1849289"/>
                    <a:pt x="1765576" y="1849289"/>
                  </a:cubicBezTo>
                  <a:lnTo>
                    <a:pt x="1773186" y="1849289"/>
                  </a:lnTo>
                  <a:cubicBezTo>
                    <a:pt x="1781596" y="1849289"/>
                    <a:pt x="1788407" y="1842477"/>
                    <a:pt x="1788407" y="1834068"/>
                  </a:cubicBezTo>
                  <a:lnTo>
                    <a:pt x="1788407" y="1832873"/>
                  </a:lnTo>
                  <a:moveTo>
                    <a:pt x="114153" y="1703499"/>
                  </a:moveTo>
                  <a:cubicBezTo>
                    <a:pt x="114153" y="1698849"/>
                    <a:pt x="116375" y="1694542"/>
                    <a:pt x="119572" y="1691163"/>
                  </a:cubicBezTo>
                  <a:cubicBezTo>
                    <a:pt x="130173" y="1679961"/>
                    <a:pt x="136984" y="1663386"/>
                    <a:pt x="136984" y="1647617"/>
                  </a:cubicBezTo>
                  <a:cubicBezTo>
                    <a:pt x="136984" y="1620296"/>
                    <a:pt x="116543" y="1598151"/>
                    <a:pt x="91322" y="1598151"/>
                  </a:cubicBezTo>
                  <a:cubicBezTo>
                    <a:pt x="66102" y="1598151"/>
                    <a:pt x="45661" y="1620296"/>
                    <a:pt x="45661" y="1647617"/>
                  </a:cubicBezTo>
                  <a:cubicBezTo>
                    <a:pt x="45661" y="1663386"/>
                    <a:pt x="52472" y="1679961"/>
                    <a:pt x="63073" y="1691163"/>
                  </a:cubicBezTo>
                  <a:cubicBezTo>
                    <a:pt x="66269" y="1694542"/>
                    <a:pt x="68492" y="1698849"/>
                    <a:pt x="68492" y="1703499"/>
                  </a:cubicBezTo>
                  <a:lnTo>
                    <a:pt x="68492" y="1704694"/>
                  </a:lnTo>
                  <a:cubicBezTo>
                    <a:pt x="68492" y="1713103"/>
                    <a:pt x="61681" y="1719914"/>
                    <a:pt x="53271" y="1719914"/>
                  </a:cubicBezTo>
                  <a:lnTo>
                    <a:pt x="45661" y="1719914"/>
                  </a:lnTo>
                  <a:cubicBezTo>
                    <a:pt x="20441" y="1719914"/>
                    <a:pt x="0" y="1740356"/>
                    <a:pt x="0" y="1765576"/>
                  </a:cubicBezTo>
                  <a:lnTo>
                    <a:pt x="0" y="1796017"/>
                  </a:lnTo>
                  <a:cubicBezTo>
                    <a:pt x="0" y="1804426"/>
                    <a:pt x="40889" y="1811237"/>
                    <a:pt x="91322" y="1811237"/>
                  </a:cubicBezTo>
                  <a:cubicBezTo>
                    <a:pt x="141756" y="1811237"/>
                    <a:pt x="182645" y="1804426"/>
                    <a:pt x="182645" y="1796017"/>
                  </a:cubicBezTo>
                  <a:lnTo>
                    <a:pt x="182645" y="1765576"/>
                  </a:lnTo>
                  <a:cubicBezTo>
                    <a:pt x="182645" y="1740356"/>
                    <a:pt x="162204" y="1719914"/>
                    <a:pt x="136984" y="1719914"/>
                  </a:cubicBezTo>
                  <a:lnTo>
                    <a:pt x="129374" y="1719914"/>
                  </a:lnTo>
                  <a:cubicBezTo>
                    <a:pt x="120964" y="1719914"/>
                    <a:pt x="114153" y="1713103"/>
                    <a:pt x="114153" y="1704694"/>
                  </a:cubicBezTo>
                  <a:lnTo>
                    <a:pt x="114153" y="1703499"/>
                  </a:lnTo>
                  <a:moveTo>
                    <a:pt x="2001493" y="1703499"/>
                  </a:moveTo>
                  <a:cubicBezTo>
                    <a:pt x="2001493" y="1698849"/>
                    <a:pt x="1999271" y="1694542"/>
                    <a:pt x="1996075" y="1691163"/>
                  </a:cubicBezTo>
                  <a:cubicBezTo>
                    <a:pt x="1985474" y="1679961"/>
                    <a:pt x="1978663" y="1663386"/>
                    <a:pt x="1978663" y="1647617"/>
                  </a:cubicBezTo>
                  <a:cubicBezTo>
                    <a:pt x="1978663" y="1620296"/>
                    <a:pt x="1999104" y="1598151"/>
                    <a:pt x="2024324" y="1598151"/>
                  </a:cubicBezTo>
                  <a:cubicBezTo>
                    <a:pt x="2049545" y="1598151"/>
                    <a:pt x="2069986" y="1620296"/>
                    <a:pt x="2069986" y="1647617"/>
                  </a:cubicBezTo>
                  <a:cubicBezTo>
                    <a:pt x="2069986" y="1663386"/>
                    <a:pt x="2063175" y="1679961"/>
                    <a:pt x="2052573" y="1691163"/>
                  </a:cubicBezTo>
                  <a:cubicBezTo>
                    <a:pt x="2049377" y="1694542"/>
                    <a:pt x="2047155" y="1698849"/>
                    <a:pt x="2047155" y="1703499"/>
                  </a:cubicBezTo>
                  <a:lnTo>
                    <a:pt x="2047155" y="1704694"/>
                  </a:lnTo>
                  <a:cubicBezTo>
                    <a:pt x="2047155" y="1713103"/>
                    <a:pt x="2053966" y="1719914"/>
                    <a:pt x="2062375" y="1719914"/>
                  </a:cubicBezTo>
                  <a:lnTo>
                    <a:pt x="2069986" y="1719914"/>
                  </a:lnTo>
                  <a:cubicBezTo>
                    <a:pt x="2095206" y="1719914"/>
                    <a:pt x="2115647" y="1740356"/>
                    <a:pt x="2115647" y="1765576"/>
                  </a:cubicBezTo>
                  <a:lnTo>
                    <a:pt x="2115647" y="1796017"/>
                  </a:lnTo>
                  <a:cubicBezTo>
                    <a:pt x="2115647" y="1804426"/>
                    <a:pt x="2074757" y="1811237"/>
                    <a:pt x="2024324" y="1811237"/>
                  </a:cubicBezTo>
                  <a:cubicBezTo>
                    <a:pt x="1973891" y="1811237"/>
                    <a:pt x="1933001" y="1804426"/>
                    <a:pt x="1933001" y="1796017"/>
                  </a:cubicBezTo>
                  <a:lnTo>
                    <a:pt x="1933001" y="1765576"/>
                  </a:lnTo>
                  <a:cubicBezTo>
                    <a:pt x="1933001" y="1740356"/>
                    <a:pt x="1953442" y="1719914"/>
                    <a:pt x="1978663" y="1719914"/>
                  </a:cubicBezTo>
                  <a:lnTo>
                    <a:pt x="1986273" y="1719914"/>
                  </a:lnTo>
                  <a:cubicBezTo>
                    <a:pt x="1994682" y="1719914"/>
                    <a:pt x="2001493" y="1713103"/>
                    <a:pt x="2001493" y="1704694"/>
                  </a:cubicBezTo>
                  <a:lnTo>
                    <a:pt x="2001493" y="1703499"/>
                  </a:lnTo>
                  <a:moveTo>
                    <a:pt x="487055" y="1627397"/>
                  </a:moveTo>
                  <a:cubicBezTo>
                    <a:pt x="487055" y="1622747"/>
                    <a:pt x="489277" y="1618439"/>
                    <a:pt x="492474" y="1615061"/>
                  </a:cubicBezTo>
                  <a:cubicBezTo>
                    <a:pt x="503075" y="1603858"/>
                    <a:pt x="509886" y="1587283"/>
                    <a:pt x="509886" y="1571515"/>
                  </a:cubicBezTo>
                  <a:cubicBezTo>
                    <a:pt x="509886" y="1544194"/>
                    <a:pt x="489445" y="1522048"/>
                    <a:pt x="464224" y="1522048"/>
                  </a:cubicBezTo>
                  <a:cubicBezTo>
                    <a:pt x="439004" y="1522048"/>
                    <a:pt x="418563" y="1544194"/>
                    <a:pt x="418563" y="1571515"/>
                  </a:cubicBezTo>
                  <a:cubicBezTo>
                    <a:pt x="418563" y="1587283"/>
                    <a:pt x="425374" y="1603858"/>
                    <a:pt x="435975" y="1615061"/>
                  </a:cubicBezTo>
                  <a:cubicBezTo>
                    <a:pt x="439171" y="1618439"/>
                    <a:pt x="441394" y="1622747"/>
                    <a:pt x="441394" y="1627397"/>
                  </a:cubicBezTo>
                  <a:lnTo>
                    <a:pt x="441394" y="1628592"/>
                  </a:lnTo>
                  <a:cubicBezTo>
                    <a:pt x="441394" y="1637001"/>
                    <a:pt x="434582" y="1643812"/>
                    <a:pt x="426173" y="1643812"/>
                  </a:cubicBezTo>
                  <a:lnTo>
                    <a:pt x="418563" y="1643812"/>
                  </a:lnTo>
                  <a:cubicBezTo>
                    <a:pt x="393343" y="1643812"/>
                    <a:pt x="372901" y="1664253"/>
                    <a:pt x="372901" y="1689474"/>
                  </a:cubicBezTo>
                  <a:lnTo>
                    <a:pt x="372901" y="1719914"/>
                  </a:lnTo>
                  <a:cubicBezTo>
                    <a:pt x="372901" y="1728324"/>
                    <a:pt x="413791" y="1735135"/>
                    <a:pt x="464224" y="1735135"/>
                  </a:cubicBezTo>
                  <a:cubicBezTo>
                    <a:pt x="514657" y="1735135"/>
                    <a:pt x="555547" y="1728324"/>
                    <a:pt x="555547" y="1719914"/>
                  </a:cubicBezTo>
                  <a:lnTo>
                    <a:pt x="555547" y="1689474"/>
                  </a:lnTo>
                  <a:cubicBezTo>
                    <a:pt x="555547" y="1664253"/>
                    <a:pt x="535106" y="1643812"/>
                    <a:pt x="509886" y="1643812"/>
                  </a:cubicBezTo>
                  <a:lnTo>
                    <a:pt x="502276" y="1643812"/>
                  </a:lnTo>
                  <a:cubicBezTo>
                    <a:pt x="493866" y="1643812"/>
                    <a:pt x="487055" y="1637001"/>
                    <a:pt x="487055" y="1628592"/>
                  </a:cubicBezTo>
                  <a:lnTo>
                    <a:pt x="487055" y="1627397"/>
                  </a:lnTo>
                  <a:moveTo>
                    <a:pt x="1628592" y="1627397"/>
                  </a:moveTo>
                  <a:cubicBezTo>
                    <a:pt x="1628592" y="1622747"/>
                    <a:pt x="1626369" y="1618439"/>
                    <a:pt x="1623173" y="1615061"/>
                  </a:cubicBezTo>
                  <a:cubicBezTo>
                    <a:pt x="1612572" y="1603858"/>
                    <a:pt x="1605761" y="1587283"/>
                    <a:pt x="1605761" y="1571515"/>
                  </a:cubicBezTo>
                  <a:cubicBezTo>
                    <a:pt x="1605761" y="1544194"/>
                    <a:pt x="1626202" y="1522048"/>
                    <a:pt x="1651422" y="1522048"/>
                  </a:cubicBezTo>
                  <a:cubicBezTo>
                    <a:pt x="1676643" y="1522048"/>
                    <a:pt x="1697084" y="1544194"/>
                    <a:pt x="1697084" y="1571515"/>
                  </a:cubicBezTo>
                  <a:cubicBezTo>
                    <a:pt x="1697084" y="1587283"/>
                    <a:pt x="1690273" y="1603858"/>
                    <a:pt x="1679672" y="1615061"/>
                  </a:cubicBezTo>
                  <a:cubicBezTo>
                    <a:pt x="1676475" y="1618439"/>
                    <a:pt x="1674253" y="1622747"/>
                    <a:pt x="1674253" y="1627397"/>
                  </a:cubicBezTo>
                  <a:lnTo>
                    <a:pt x="1674253" y="1628592"/>
                  </a:lnTo>
                  <a:cubicBezTo>
                    <a:pt x="1674253" y="1637001"/>
                    <a:pt x="1681064" y="1643812"/>
                    <a:pt x="1689474" y="1643812"/>
                  </a:cubicBezTo>
                  <a:lnTo>
                    <a:pt x="1697084" y="1643812"/>
                  </a:lnTo>
                  <a:cubicBezTo>
                    <a:pt x="1722304" y="1643812"/>
                    <a:pt x="1742745" y="1664253"/>
                    <a:pt x="1742745" y="1689474"/>
                  </a:cubicBezTo>
                  <a:lnTo>
                    <a:pt x="1742745" y="1719914"/>
                  </a:lnTo>
                  <a:cubicBezTo>
                    <a:pt x="1742745" y="1728324"/>
                    <a:pt x="1701855" y="1735135"/>
                    <a:pt x="1651422" y="1735135"/>
                  </a:cubicBezTo>
                  <a:cubicBezTo>
                    <a:pt x="1600989" y="1735135"/>
                    <a:pt x="1560099" y="1728324"/>
                    <a:pt x="1560099" y="1719914"/>
                  </a:cubicBezTo>
                  <a:lnTo>
                    <a:pt x="1560099" y="1689474"/>
                  </a:lnTo>
                  <a:cubicBezTo>
                    <a:pt x="1560099" y="1664253"/>
                    <a:pt x="1580540" y="1643812"/>
                    <a:pt x="1605761" y="1643812"/>
                  </a:cubicBezTo>
                  <a:lnTo>
                    <a:pt x="1613371" y="1643812"/>
                  </a:lnTo>
                  <a:cubicBezTo>
                    <a:pt x="1621780" y="1643812"/>
                    <a:pt x="1628592" y="1637001"/>
                    <a:pt x="1628592" y="1628592"/>
                  </a:cubicBezTo>
                  <a:lnTo>
                    <a:pt x="1628592" y="1627397"/>
                  </a:lnTo>
                  <a:moveTo>
                    <a:pt x="624039" y="1901366"/>
                  </a:moveTo>
                  <a:cubicBezTo>
                    <a:pt x="624039" y="1896716"/>
                    <a:pt x="626262" y="1892408"/>
                    <a:pt x="629458" y="1889029"/>
                  </a:cubicBezTo>
                  <a:cubicBezTo>
                    <a:pt x="640059" y="1877827"/>
                    <a:pt x="646870" y="1861252"/>
                    <a:pt x="646870" y="1845483"/>
                  </a:cubicBezTo>
                  <a:cubicBezTo>
                    <a:pt x="646870" y="1818163"/>
                    <a:pt x="626429" y="1796017"/>
                    <a:pt x="601209" y="1796017"/>
                  </a:cubicBezTo>
                  <a:cubicBezTo>
                    <a:pt x="575988" y="1796017"/>
                    <a:pt x="555547" y="1818163"/>
                    <a:pt x="555547" y="1845483"/>
                  </a:cubicBezTo>
                  <a:cubicBezTo>
                    <a:pt x="555547" y="1861252"/>
                    <a:pt x="562358" y="1877827"/>
                    <a:pt x="572959" y="1889029"/>
                  </a:cubicBezTo>
                  <a:cubicBezTo>
                    <a:pt x="576156" y="1892408"/>
                    <a:pt x="578378" y="1896716"/>
                    <a:pt x="578378" y="1901366"/>
                  </a:cubicBezTo>
                  <a:lnTo>
                    <a:pt x="578378" y="1902560"/>
                  </a:lnTo>
                  <a:cubicBezTo>
                    <a:pt x="578378" y="1910970"/>
                    <a:pt x="571567" y="1917781"/>
                    <a:pt x="563158" y="1917781"/>
                  </a:cubicBezTo>
                  <a:lnTo>
                    <a:pt x="555547" y="1917781"/>
                  </a:lnTo>
                  <a:cubicBezTo>
                    <a:pt x="530327" y="1917781"/>
                    <a:pt x="509886" y="1938222"/>
                    <a:pt x="509886" y="1963442"/>
                  </a:cubicBezTo>
                  <a:lnTo>
                    <a:pt x="509886" y="1993883"/>
                  </a:lnTo>
                  <a:cubicBezTo>
                    <a:pt x="509886" y="2002293"/>
                    <a:pt x="550776" y="2009104"/>
                    <a:pt x="601209" y="2009104"/>
                  </a:cubicBezTo>
                  <a:cubicBezTo>
                    <a:pt x="651642" y="2009104"/>
                    <a:pt x="692532" y="2002293"/>
                    <a:pt x="692532" y="1993883"/>
                  </a:cubicBezTo>
                  <a:lnTo>
                    <a:pt x="692532" y="1963442"/>
                  </a:lnTo>
                  <a:cubicBezTo>
                    <a:pt x="692532" y="1938222"/>
                    <a:pt x="672091" y="1917781"/>
                    <a:pt x="646870" y="1917781"/>
                  </a:cubicBezTo>
                  <a:lnTo>
                    <a:pt x="639260" y="1917781"/>
                  </a:lnTo>
                  <a:cubicBezTo>
                    <a:pt x="630851" y="1917781"/>
                    <a:pt x="624039" y="1910970"/>
                    <a:pt x="624039" y="1902560"/>
                  </a:cubicBezTo>
                  <a:lnTo>
                    <a:pt x="624039" y="1901366"/>
                  </a:lnTo>
                  <a:moveTo>
                    <a:pt x="1491607" y="1901366"/>
                  </a:moveTo>
                  <a:cubicBezTo>
                    <a:pt x="1491607" y="1896716"/>
                    <a:pt x="1489385" y="1892408"/>
                    <a:pt x="1486189" y="1889029"/>
                  </a:cubicBezTo>
                  <a:cubicBezTo>
                    <a:pt x="1475588" y="1877827"/>
                    <a:pt x="1468776" y="1861252"/>
                    <a:pt x="1468776" y="1845483"/>
                  </a:cubicBezTo>
                  <a:cubicBezTo>
                    <a:pt x="1468776" y="1818163"/>
                    <a:pt x="1489218" y="1796017"/>
                    <a:pt x="1514438" y="1796017"/>
                  </a:cubicBezTo>
                  <a:cubicBezTo>
                    <a:pt x="1539658" y="1796017"/>
                    <a:pt x="1560099" y="1818163"/>
                    <a:pt x="1560099" y="1845483"/>
                  </a:cubicBezTo>
                  <a:cubicBezTo>
                    <a:pt x="1560099" y="1861252"/>
                    <a:pt x="1553288" y="1877827"/>
                    <a:pt x="1542687" y="1889029"/>
                  </a:cubicBezTo>
                  <a:cubicBezTo>
                    <a:pt x="1539491" y="1892408"/>
                    <a:pt x="1537269" y="1896716"/>
                    <a:pt x="1537269" y="1901366"/>
                  </a:cubicBezTo>
                  <a:lnTo>
                    <a:pt x="1537269" y="1902560"/>
                  </a:lnTo>
                  <a:cubicBezTo>
                    <a:pt x="1537269" y="1910970"/>
                    <a:pt x="1544080" y="1917781"/>
                    <a:pt x="1552489" y="1917781"/>
                  </a:cubicBezTo>
                  <a:lnTo>
                    <a:pt x="1560099" y="1917781"/>
                  </a:lnTo>
                  <a:cubicBezTo>
                    <a:pt x="1585320" y="1917781"/>
                    <a:pt x="1605761" y="1938222"/>
                    <a:pt x="1605761" y="1963442"/>
                  </a:cubicBezTo>
                  <a:lnTo>
                    <a:pt x="1605761" y="1993883"/>
                  </a:lnTo>
                  <a:cubicBezTo>
                    <a:pt x="1605761" y="2002293"/>
                    <a:pt x="1564871" y="2009104"/>
                    <a:pt x="1514438" y="2009104"/>
                  </a:cubicBezTo>
                  <a:cubicBezTo>
                    <a:pt x="1464005" y="2009104"/>
                    <a:pt x="1423115" y="2002293"/>
                    <a:pt x="1423115" y="1993883"/>
                  </a:cubicBezTo>
                  <a:lnTo>
                    <a:pt x="1423115" y="1963442"/>
                  </a:lnTo>
                  <a:cubicBezTo>
                    <a:pt x="1423115" y="1938222"/>
                    <a:pt x="1443556" y="1917781"/>
                    <a:pt x="1468776" y="1917781"/>
                  </a:cubicBezTo>
                  <a:lnTo>
                    <a:pt x="1476387" y="1917781"/>
                  </a:lnTo>
                  <a:cubicBezTo>
                    <a:pt x="1484796" y="1917781"/>
                    <a:pt x="1491607" y="1910970"/>
                    <a:pt x="1491607" y="1902560"/>
                  </a:cubicBezTo>
                  <a:lnTo>
                    <a:pt x="1491607" y="1901366"/>
                  </a:lnTo>
                  <a:moveTo>
                    <a:pt x="1034993" y="1916586"/>
                  </a:moveTo>
                  <a:cubicBezTo>
                    <a:pt x="1034993" y="1911936"/>
                    <a:pt x="1032770" y="1907629"/>
                    <a:pt x="1029574" y="1904250"/>
                  </a:cubicBezTo>
                  <a:cubicBezTo>
                    <a:pt x="1018973" y="1893048"/>
                    <a:pt x="1012162" y="1876472"/>
                    <a:pt x="1012162" y="1860704"/>
                  </a:cubicBezTo>
                  <a:cubicBezTo>
                    <a:pt x="1012162" y="1833383"/>
                    <a:pt x="1032603" y="1811237"/>
                    <a:pt x="1057823" y="1811237"/>
                  </a:cubicBezTo>
                  <a:cubicBezTo>
                    <a:pt x="1083044" y="1811237"/>
                    <a:pt x="1103485" y="1833383"/>
                    <a:pt x="1103485" y="1860704"/>
                  </a:cubicBezTo>
                  <a:cubicBezTo>
                    <a:pt x="1103485" y="1876472"/>
                    <a:pt x="1096674" y="1893048"/>
                    <a:pt x="1086073" y="1904250"/>
                  </a:cubicBezTo>
                  <a:cubicBezTo>
                    <a:pt x="1082876" y="1907629"/>
                    <a:pt x="1080654" y="1911936"/>
                    <a:pt x="1080654" y="1916586"/>
                  </a:cubicBezTo>
                  <a:lnTo>
                    <a:pt x="1080654" y="1917781"/>
                  </a:lnTo>
                  <a:cubicBezTo>
                    <a:pt x="1080654" y="1926190"/>
                    <a:pt x="1087465" y="1933001"/>
                    <a:pt x="1095875" y="1933001"/>
                  </a:cubicBezTo>
                  <a:lnTo>
                    <a:pt x="1103485" y="1933001"/>
                  </a:lnTo>
                  <a:cubicBezTo>
                    <a:pt x="1128705" y="1933001"/>
                    <a:pt x="1149146" y="1953442"/>
                    <a:pt x="1149146" y="1978663"/>
                  </a:cubicBezTo>
                  <a:lnTo>
                    <a:pt x="1149146" y="2009104"/>
                  </a:lnTo>
                  <a:cubicBezTo>
                    <a:pt x="1149146" y="2017513"/>
                    <a:pt x="1108256" y="2024324"/>
                    <a:pt x="1057823" y="2024324"/>
                  </a:cubicBezTo>
                  <a:cubicBezTo>
                    <a:pt x="1007390" y="2024324"/>
                    <a:pt x="966500" y="2017513"/>
                    <a:pt x="966500" y="2009104"/>
                  </a:cubicBezTo>
                  <a:lnTo>
                    <a:pt x="966500" y="1978663"/>
                  </a:lnTo>
                  <a:cubicBezTo>
                    <a:pt x="966500" y="1953442"/>
                    <a:pt x="986942" y="1933001"/>
                    <a:pt x="1012162" y="1933001"/>
                  </a:cubicBezTo>
                  <a:lnTo>
                    <a:pt x="1019772" y="1933001"/>
                  </a:lnTo>
                  <a:cubicBezTo>
                    <a:pt x="1028181" y="1933001"/>
                    <a:pt x="1034993" y="1926190"/>
                    <a:pt x="1034993" y="1917781"/>
                  </a:cubicBezTo>
                  <a:lnTo>
                    <a:pt x="1034993" y="1916586"/>
                  </a:lnTo>
                  <a:moveTo>
                    <a:pt x="190256" y="2510185"/>
                  </a:moveTo>
                  <a:cubicBezTo>
                    <a:pt x="190256" y="2505535"/>
                    <a:pt x="192478" y="2501228"/>
                    <a:pt x="195674" y="2497849"/>
                  </a:cubicBezTo>
                  <a:cubicBezTo>
                    <a:pt x="206275" y="2486646"/>
                    <a:pt x="213086" y="2470071"/>
                    <a:pt x="213086" y="2454303"/>
                  </a:cubicBezTo>
                  <a:cubicBezTo>
                    <a:pt x="213086" y="2426982"/>
                    <a:pt x="192645" y="2404836"/>
                    <a:pt x="167425" y="2404836"/>
                  </a:cubicBezTo>
                  <a:cubicBezTo>
                    <a:pt x="142205" y="2404836"/>
                    <a:pt x="121763" y="2426982"/>
                    <a:pt x="121763" y="2454303"/>
                  </a:cubicBezTo>
                  <a:cubicBezTo>
                    <a:pt x="121763" y="2470071"/>
                    <a:pt x="128575" y="2486646"/>
                    <a:pt x="139176" y="2497849"/>
                  </a:cubicBezTo>
                  <a:cubicBezTo>
                    <a:pt x="142372" y="2501228"/>
                    <a:pt x="144594" y="2505535"/>
                    <a:pt x="144594" y="2510185"/>
                  </a:cubicBezTo>
                  <a:lnTo>
                    <a:pt x="144594" y="2511380"/>
                  </a:lnTo>
                  <a:cubicBezTo>
                    <a:pt x="144594" y="2519789"/>
                    <a:pt x="137783" y="2526600"/>
                    <a:pt x="129374" y="2526600"/>
                  </a:cubicBezTo>
                  <a:lnTo>
                    <a:pt x="121763" y="2526600"/>
                  </a:lnTo>
                  <a:cubicBezTo>
                    <a:pt x="96543" y="2526600"/>
                    <a:pt x="76102" y="2547041"/>
                    <a:pt x="76102" y="2572262"/>
                  </a:cubicBezTo>
                  <a:lnTo>
                    <a:pt x="76102" y="2602703"/>
                  </a:lnTo>
                  <a:cubicBezTo>
                    <a:pt x="76102" y="2611112"/>
                    <a:pt x="116992" y="2617923"/>
                    <a:pt x="167425" y="2617923"/>
                  </a:cubicBezTo>
                  <a:cubicBezTo>
                    <a:pt x="217858" y="2617923"/>
                    <a:pt x="258748" y="2611112"/>
                    <a:pt x="258748" y="2602703"/>
                  </a:cubicBezTo>
                  <a:lnTo>
                    <a:pt x="258748" y="2572262"/>
                  </a:lnTo>
                  <a:cubicBezTo>
                    <a:pt x="258748" y="2547041"/>
                    <a:pt x="238307" y="2526600"/>
                    <a:pt x="213086" y="2526600"/>
                  </a:cubicBezTo>
                  <a:lnTo>
                    <a:pt x="205476" y="2526600"/>
                  </a:lnTo>
                  <a:cubicBezTo>
                    <a:pt x="197067" y="2526600"/>
                    <a:pt x="190256" y="2519789"/>
                    <a:pt x="190256" y="2511380"/>
                  </a:cubicBezTo>
                  <a:lnTo>
                    <a:pt x="190256" y="2510185"/>
                  </a:lnTo>
                  <a:moveTo>
                    <a:pt x="1925391" y="2510185"/>
                  </a:moveTo>
                  <a:cubicBezTo>
                    <a:pt x="1925391" y="2505535"/>
                    <a:pt x="1923169" y="2501228"/>
                    <a:pt x="1919973" y="2497849"/>
                  </a:cubicBezTo>
                  <a:cubicBezTo>
                    <a:pt x="1909371" y="2486646"/>
                    <a:pt x="1902560" y="2470071"/>
                    <a:pt x="1902560" y="2454303"/>
                  </a:cubicBezTo>
                  <a:cubicBezTo>
                    <a:pt x="1902560" y="2426982"/>
                    <a:pt x="1923001" y="2404836"/>
                    <a:pt x="1948222" y="2404836"/>
                  </a:cubicBezTo>
                  <a:cubicBezTo>
                    <a:pt x="1973442" y="2404836"/>
                    <a:pt x="1993883" y="2426982"/>
                    <a:pt x="1993883" y="2454303"/>
                  </a:cubicBezTo>
                  <a:cubicBezTo>
                    <a:pt x="1993883" y="2470071"/>
                    <a:pt x="1987072" y="2486646"/>
                    <a:pt x="1976471" y="2497849"/>
                  </a:cubicBezTo>
                  <a:cubicBezTo>
                    <a:pt x="1973275" y="2501228"/>
                    <a:pt x="1971053" y="2505535"/>
                    <a:pt x="1971053" y="2510185"/>
                  </a:cubicBezTo>
                  <a:lnTo>
                    <a:pt x="1971053" y="2511380"/>
                  </a:lnTo>
                  <a:cubicBezTo>
                    <a:pt x="1971053" y="2519789"/>
                    <a:pt x="1977864" y="2526600"/>
                    <a:pt x="1986273" y="2526600"/>
                  </a:cubicBezTo>
                  <a:lnTo>
                    <a:pt x="1993883" y="2526600"/>
                  </a:lnTo>
                  <a:cubicBezTo>
                    <a:pt x="2019104" y="2526600"/>
                    <a:pt x="2039545" y="2547041"/>
                    <a:pt x="2039545" y="2572262"/>
                  </a:cubicBezTo>
                  <a:lnTo>
                    <a:pt x="2039545" y="2602703"/>
                  </a:lnTo>
                  <a:cubicBezTo>
                    <a:pt x="2039545" y="2611112"/>
                    <a:pt x="1998655" y="2617923"/>
                    <a:pt x="1948222" y="2617923"/>
                  </a:cubicBezTo>
                  <a:cubicBezTo>
                    <a:pt x="1897789" y="2617923"/>
                    <a:pt x="1856899" y="2611112"/>
                    <a:pt x="1856899" y="2602703"/>
                  </a:cubicBezTo>
                  <a:lnTo>
                    <a:pt x="1856899" y="2572262"/>
                  </a:lnTo>
                  <a:cubicBezTo>
                    <a:pt x="1856899" y="2547041"/>
                    <a:pt x="1877340" y="2526600"/>
                    <a:pt x="1902560" y="2526600"/>
                  </a:cubicBezTo>
                  <a:lnTo>
                    <a:pt x="1910171" y="2526600"/>
                  </a:lnTo>
                  <a:cubicBezTo>
                    <a:pt x="1918580" y="2526600"/>
                    <a:pt x="1925391" y="2519789"/>
                    <a:pt x="1925391" y="2511380"/>
                  </a:cubicBezTo>
                  <a:lnTo>
                    <a:pt x="1925391" y="2510185"/>
                  </a:lnTo>
                  <a:moveTo>
                    <a:pt x="487055" y="2357980"/>
                  </a:moveTo>
                  <a:cubicBezTo>
                    <a:pt x="487055" y="2353330"/>
                    <a:pt x="489277" y="2349023"/>
                    <a:pt x="492474" y="2345644"/>
                  </a:cubicBezTo>
                  <a:cubicBezTo>
                    <a:pt x="503075" y="2334442"/>
                    <a:pt x="509886" y="2317867"/>
                    <a:pt x="509886" y="2302098"/>
                  </a:cubicBezTo>
                  <a:cubicBezTo>
                    <a:pt x="509886" y="2274777"/>
                    <a:pt x="489445" y="2252632"/>
                    <a:pt x="464224" y="2252632"/>
                  </a:cubicBezTo>
                  <a:cubicBezTo>
                    <a:pt x="439004" y="2252632"/>
                    <a:pt x="418563" y="2274777"/>
                    <a:pt x="418563" y="2302098"/>
                  </a:cubicBezTo>
                  <a:cubicBezTo>
                    <a:pt x="418563" y="2317867"/>
                    <a:pt x="425374" y="2334442"/>
                    <a:pt x="435975" y="2345644"/>
                  </a:cubicBezTo>
                  <a:cubicBezTo>
                    <a:pt x="439171" y="2349023"/>
                    <a:pt x="441394" y="2353330"/>
                    <a:pt x="441394" y="2357980"/>
                  </a:cubicBezTo>
                  <a:lnTo>
                    <a:pt x="441394" y="2359175"/>
                  </a:lnTo>
                  <a:cubicBezTo>
                    <a:pt x="441394" y="2367584"/>
                    <a:pt x="434582" y="2374395"/>
                    <a:pt x="426173" y="2374395"/>
                  </a:cubicBezTo>
                  <a:lnTo>
                    <a:pt x="418563" y="2374395"/>
                  </a:lnTo>
                  <a:cubicBezTo>
                    <a:pt x="393343" y="2374395"/>
                    <a:pt x="372901" y="2394837"/>
                    <a:pt x="372901" y="2420057"/>
                  </a:cubicBezTo>
                  <a:lnTo>
                    <a:pt x="372901" y="2450498"/>
                  </a:lnTo>
                  <a:cubicBezTo>
                    <a:pt x="372901" y="2458907"/>
                    <a:pt x="413791" y="2465718"/>
                    <a:pt x="464224" y="2465718"/>
                  </a:cubicBezTo>
                  <a:cubicBezTo>
                    <a:pt x="514657" y="2465718"/>
                    <a:pt x="555547" y="2458907"/>
                    <a:pt x="555547" y="2450498"/>
                  </a:cubicBezTo>
                  <a:lnTo>
                    <a:pt x="555547" y="2420057"/>
                  </a:lnTo>
                  <a:cubicBezTo>
                    <a:pt x="555547" y="2394837"/>
                    <a:pt x="535106" y="2374395"/>
                    <a:pt x="509886" y="2374395"/>
                  </a:cubicBezTo>
                  <a:lnTo>
                    <a:pt x="502276" y="2374395"/>
                  </a:lnTo>
                  <a:cubicBezTo>
                    <a:pt x="493866" y="2374395"/>
                    <a:pt x="487055" y="2367584"/>
                    <a:pt x="487055" y="2359175"/>
                  </a:cubicBezTo>
                  <a:lnTo>
                    <a:pt x="487055" y="2357980"/>
                  </a:lnTo>
                  <a:moveTo>
                    <a:pt x="1628592" y="2357980"/>
                  </a:moveTo>
                  <a:cubicBezTo>
                    <a:pt x="1628592" y="2353330"/>
                    <a:pt x="1626369" y="2349023"/>
                    <a:pt x="1623173" y="2345644"/>
                  </a:cubicBezTo>
                  <a:cubicBezTo>
                    <a:pt x="1612572" y="2334442"/>
                    <a:pt x="1605761" y="2317867"/>
                    <a:pt x="1605761" y="2302098"/>
                  </a:cubicBezTo>
                  <a:cubicBezTo>
                    <a:pt x="1605761" y="2274777"/>
                    <a:pt x="1626202" y="2252632"/>
                    <a:pt x="1651422" y="2252632"/>
                  </a:cubicBezTo>
                  <a:cubicBezTo>
                    <a:pt x="1676643" y="2252632"/>
                    <a:pt x="1697084" y="2274777"/>
                    <a:pt x="1697084" y="2302098"/>
                  </a:cubicBezTo>
                  <a:cubicBezTo>
                    <a:pt x="1697084" y="2317867"/>
                    <a:pt x="1690273" y="2334442"/>
                    <a:pt x="1679672" y="2345644"/>
                  </a:cubicBezTo>
                  <a:cubicBezTo>
                    <a:pt x="1676475" y="2349023"/>
                    <a:pt x="1674253" y="2353330"/>
                    <a:pt x="1674253" y="2357980"/>
                  </a:cubicBezTo>
                  <a:lnTo>
                    <a:pt x="1674253" y="2359175"/>
                  </a:lnTo>
                  <a:cubicBezTo>
                    <a:pt x="1674253" y="2367584"/>
                    <a:pt x="1681064" y="2374395"/>
                    <a:pt x="1689474" y="2374395"/>
                  </a:cubicBezTo>
                  <a:lnTo>
                    <a:pt x="1697084" y="2374395"/>
                  </a:lnTo>
                  <a:cubicBezTo>
                    <a:pt x="1722304" y="2374395"/>
                    <a:pt x="1742745" y="2394837"/>
                    <a:pt x="1742745" y="2420057"/>
                  </a:cubicBezTo>
                  <a:lnTo>
                    <a:pt x="1742745" y="2450498"/>
                  </a:lnTo>
                  <a:cubicBezTo>
                    <a:pt x="1742745" y="2458907"/>
                    <a:pt x="1701855" y="2465718"/>
                    <a:pt x="1651422" y="2465718"/>
                  </a:cubicBezTo>
                  <a:cubicBezTo>
                    <a:pt x="1600989" y="2465718"/>
                    <a:pt x="1560099" y="2458907"/>
                    <a:pt x="1560099" y="2450498"/>
                  </a:cubicBezTo>
                  <a:lnTo>
                    <a:pt x="1560099" y="2420057"/>
                  </a:lnTo>
                  <a:cubicBezTo>
                    <a:pt x="1560099" y="2394837"/>
                    <a:pt x="1580540" y="2374395"/>
                    <a:pt x="1605761" y="2374395"/>
                  </a:cubicBezTo>
                  <a:lnTo>
                    <a:pt x="1613371" y="2374395"/>
                  </a:lnTo>
                  <a:cubicBezTo>
                    <a:pt x="1621780" y="2374395"/>
                    <a:pt x="1628592" y="2367584"/>
                    <a:pt x="1628592" y="2359175"/>
                  </a:cubicBezTo>
                  <a:lnTo>
                    <a:pt x="1628592" y="2357980"/>
                  </a:lnTo>
                  <a:moveTo>
                    <a:pt x="624039" y="2631949"/>
                  </a:moveTo>
                  <a:cubicBezTo>
                    <a:pt x="624039" y="2627299"/>
                    <a:pt x="626262" y="2622992"/>
                    <a:pt x="629458" y="2619613"/>
                  </a:cubicBezTo>
                  <a:cubicBezTo>
                    <a:pt x="640059" y="2608410"/>
                    <a:pt x="646870" y="2591835"/>
                    <a:pt x="646870" y="2576067"/>
                  </a:cubicBezTo>
                  <a:cubicBezTo>
                    <a:pt x="646870" y="2548746"/>
                    <a:pt x="626429" y="2526600"/>
                    <a:pt x="601209" y="2526600"/>
                  </a:cubicBezTo>
                  <a:cubicBezTo>
                    <a:pt x="575988" y="2526600"/>
                    <a:pt x="555547" y="2548746"/>
                    <a:pt x="555547" y="2576067"/>
                  </a:cubicBezTo>
                  <a:cubicBezTo>
                    <a:pt x="555547" y="2591835"/>
                    <a:pt x="562358" y="2608410"/>
                    <a:pt x="572959" y="2619613"/>
                  </a:cubicBezTo>
                  <a:cubicBezTo>
                    <a:pt x="576156" y="2622992"/>
                    <a:pt x="578378" y="2627299"/>
                    <a:pt x="578378" y="2631949"/>
                  </a:cubicBezTo>
                  <a:lnTo>
                    <a:pt x="578378" y="2633144"/>
                  </a:lnTo>
                  <a:cubicBezTo>
                    <a:pt x="578378" y="2641553"/>
                    <a:pt x="571567" y="2648364"/>
                    <a:pt x="563158" y="2648364"/>
                  </a:cubicBezTo>
                  <a:lnTo>
                    <a:pt x="555547" y="2648364"/>
                  </a:lnTo>
                  <a:cubicBezTo>
                    <a:pt x="530327" y="2648364"/>
                    <a:pt x="509886" y="2668805"/>
                    <a:pt x="509886" y="2694026"/>
                  </a:cubicBezTo>
                  <a:lnTo>
                    <a:pt x="509886" y="2724467"/>
                  </a:lnTo>
                  <a:cubicBezTo>
                    <a:pt x="509886" y="2732876"/>
                    <a:pt x="550776" y="2739687"/>
                    <a:pt x="601209" y="2739687"/>
                  </a:cubicBezTo>
                  <a:cubicBezTo>
                    <a:pt x="651642" y="2739687"/>
                    <a:pt x="692532" y="2732876"/>
                    <a:pt x="692532" y="2724467"/>
                  </a:cubicBezTo>
                  <a:lnTo>
                    <a:pt x="692532" y="2694026"/>
                  </a:lnTo>
                  <a:cubicBezTo>
                    <a:pt x="692532" y="2668805"/>
                    <a:pt x="672091" y="2648364"/>
                    <a:pt x="646870" y="2648364"/>
                  </a:cubicBezTo>
                  <a:lnTo>
                    <a:pt x="639260" y="2648364"/>
                  </a:lnTo>
                  <a:cubicBezTo>
                    <a:pt x="630851" y="2648364"/>
                    <a:pt x="624039" y="2641553"/>
                    <a:pt x="624039" y="2633144"/>
                  </a:cubicBezTo>
                  <a:lnTo>
                    <a:pt x="624039" y="2631949"/>
                  </a:lnTo>
                  <a:moveTo>
                    <a:pt x="1491607" y="2631949"/>
                  </a:moveTo>
                  <a:cubicBezTo>
                    <a:pt x="1491607" y="2627299"/>
                    <a:pt x="1489385" y="2622992"/>
                    <a:pt x="1486189" y="2619613"/>
                  </a:cubicBezTo>
                  <a:cubicBezTo>
                    <a:pt x="1475588" y="2608410"/>
                    <a:pt x="1468776" y="2591835"/>
                    <a:pt x="1468776" y="2576067"/>
                  </a:cubicBezTo>
                  <a:cubicBezTo>
                    <a:pt x="1468776" y="2548746"/>
                    <a:pt x="1489218" y="2526600"/>
                    <a:pt x="1514438" y="2526600"/>
                  </a:cubicBezTo>
                  <a:cubicBezTo>
                    <a:pt x="1539658" y="2526600"/>
                    <a:pt x="1560099" y="2548746"/>
                    <a:pt x="1560099" y="2576067"/>
                  </a:cubicBezTo>
                  <a:cubicBezTo>
                    <a:pt x="1560099" y="2591835"/>
                    <a:pt x="1553288" y="2608410"/>
                    <a:pt x="1542687" y="2619613"/>
                  </a:cubicBezTo>
                  <a:cubicBezTo>
                    <a:pt x="1539491" y="2622992"/>
                    <a:pt x="1537269" y="2627299"/>
                    <a:pt x="1537269" y="2631949"/>
                  </a:cubicBezTo>
                  <a:lnTo>
                    <a:pt x="1537269" y="2633144"/>
                  </a:lnTo>
                  <a:cubicBezTo>
                    <a:pt x="1537269" y="2641553"/>
                    <a:pt x="1544080" y="2648364"/>
                    <a:pt x="1552489" y="2648364"/>
                  </a:cubicBezTo>
                  <a:lnTo>
                    <a:pt x="1560099" y="2648364"/>
                  </a:lnTo>
                  <a:cubicBezTo>
                    <a:pt x="1585320" y="2648364"/>
                    <a:pt x="1605761" y="2668805"/>
                    <a:pt x="1605761" y="2694026"/>
                  </a:cubicBezTo>
                  <a:lnTo>
                    <a:pt x="1605761" y="2724467"/>
                  </a:lnTo>
                  <a:cubicBezTo>
                    <a:pt x="1605761" y="2732876"/>
                    <a:pt x="1564871" y="2739687"/>
                    <a:pt x="1514438" y="2739687"/>
                  </a:cubicBezTo>
                  <a:cubicBezTo>
                    <a:pt x="1464005" y="2739687"/>
                    <a:pt x="1423115" y="2732876"/>
                    <a:pt x="1423115" y="2724467"/>
                  </a:cubicBezTo>
                  <a:lnTo>
                    <a:pt x="1423115" y="2694026"/>
                  </a:lnTo>
                  <a:cubicBezTo>
                    <a:pt x="1423115" y="2668805"/>
                    <a:pt x="1443556" y="2648364"/>
                    <a:pt x="1468776" y="2648364"/>
                  </a:cubicBezTo>
                  <a:lnTo>
                    <a:pt x="1476387" y="2648364"/>
                  </a:lnTo>
                  <a:cubicBezTo>
                    <a:pt x="1484796" y="2648364"/>
                    <a:pt x="1491607" y="2641553"/>
                    <a:pt x="1491607" y="2633144"/>
                  </a:cubicBezTo>
                  <a:lnTo>
                    <a:pt x="1491607" y="2631949"/>
                  </a:lnTo>
                  <a:moveTo>
                    <a:pt x="1034993" y="2647169"/>
                  </a:moveTo>
                  <a:cubicBezTo>
                    <a:pt x="1034993" y="2642519"/>
                    <a:pt x="1032770" y="2638212"/>
                    <a:pt x="1029574" y="2634833"/>
                  </a:cubicBezTo>
                  <a:cubicBezTo>
                    <a:pt x="1018973" y="2623631"/>
                    <a:pt x="1012162" y="2607056"/>
                    <a:pt x="1012162" y="2591287"/>
                  </a:cubicBezTo>
                  <a:cubicBezTo>
                    <a:pt x="1012162" y="2563967"/>
                    <a:pt x="1032603" y="2541821"/>
                    <a:pt x="1057823" y="2541821"/>
                  </a:cubicBezTo>
                  <a:cubicBezTo>
                    <a:pt x="1083044" y="2541821"/>
                    <a:pt x="1103485" y="2563967"/>
                    <a:pt x="1103485" y="2591287"/>
                  </a:cubicBezTo>
                  <a:cubicBezTo>
                    <a:pt x="1103485" y="2607056"/>
                    <a:pt x="1096674" y="2623631"/>
                    <a:pt x="1086073" y="2634833"/>
                  </a:cubicBezTo>
                  <a:cubicBezTo>
                    <a:pt x="1082876" y="2638212"/>
                    <a:pt x="1080654" y="2642519"/>
                    <a:pt x="1080654" y="2647169"/>
                  </a:cubicBezTo>
                  <a:lnTo>
                    <a:pt x="1080654" y="2648364"/>
                  </a:lnTo>
                  <a:cubicBezTo>
                    <a:pt x="1080654" y="2656773"/>
                    <a:pt x="1087465" y="2663585"/>
                    <a:pt x="1095875" y="2663585"/>
                  </a:cubicBezTo>
                  <a:lnTo>
                    <a:pt x="1103485" y="2663585"/>
                  </a:lnTo>
                  <a:cubicBezTo>
                    <a:pt x="1128705" y="2663585"/>
                    <a:pt x="1149146" y="2684026"/>
                    <a:pt x="1149146" y="2709246"/>
                  </a:cubicBezTo>
                  <a:lnTo>
                    <a:pt x="1149146" y="2739687"/>
                  </a:lnTo>
                  <a:cubicBezTo>
                    <a:pt x="1149146" y="2748096"/>
                    <a:pt x="1108256" y="2754908"/>
                    <a:pt x="1057823" y="2754908"/>
                  </a:cubicBezTo>
                  <a:cubicBezTo>
                    <a:pt x="1007390" y="2754908"/>
                    <a:pt x="966500" y="2748096"/>
                    <a:pt x="966500" y="2739687"/>
                  </a:cubicBezTo>
                  <a:lnTo>
                    <a:pt x="966500" y="2709246"/>
                  </a:lnTo>
                  <a:cubicBezTo>
                    <a:pt x="966500" y="2684026"/>
                    <a:pt x="986942" y="2663585"/>
                    <a:pt x="1012162" y="2663585"/>
                  </a:cubicBezTo>
                  <a:lnTo>
                    <a:pt x="1019772" y="2663585"/>
                  </a:lnTo>
                  <a:cubicBezTo>
                    <a:pt x="1028181" y="2663585"/>
                    <a:pt x="1034993" y="2656773"/>
                    <a:pt x="1034993" y="2648364"/>
                  </a:cubicBezTo>
                  <a:lnTo>
                    <a:pt x="1034993" y="2647169"/>
                  </a:lnTo>
                  <a:moveTo>
                    <a:pt x="167425" y="3187497"/>
                  </a:moveTo>
                  <a:cubicBezTo>
                    <a:pt x="167425" y="3182847"/>
                    <a:pt x="169647" y="3178539"/>
                    <a:pt x="172843" y="3175160"/>
                  </a:cubicBezTo>
                  <a:cubicBezTo>
                    <a:pt x="183444" y="3163958"/>
                    <a:pt x="190256" y="3147383"/>
                    <a:pt x="190256" y="3131615"/>
                  </a:cubicBezTo>
                  <a:cubicBezTo>
                    <a:pt x="190256" y="3104294"/>
                    <a:pt x="169814" y="3082148"/>
                    <a:pt x="144594" y="3082148"/>
                  </a:cubicBezTo>
                  <a:cubicBezTo>
                    <a:pt x="119374" y="3082148"/>
                    <a:pt x="98933" y="3104294"/>
                    <a:pt x="98933" y="3131615"/>
                  </a:cubicBezTo>
                  <a:cubicBezTo>
                    <a:pt x="98933" y="3147383"/>
                    <a:pt x="105744" y="3163958"/>
                    <a:pt x="116345" y="3175160"/>
                  </a:cubicBezTo>
                  <a:cubicBezTo>
                    <a:pt x="119541" y="3178539"/>
                    <a:pt x="121763" y="3182847"/>
                    <a:pt x="121763" y="3187497"/>
                  </a:cubicBezTo>
                  <a:lnTo>
                    <a:pt x="121763" y="3188691"/>
                  </a:lnTo>
                  <a:cubicBezTo>
                    <a:pt x="121763" y="3197101"/>
                    <a:pt x="114952" y="3203912"/>
                    <a:pt x="106543" y="3203912"/>
                  </a:cubicBezTo>
                  <a:lnTo>
                    <a:pt x="98933" y="3203912"/>
                  </a:lnTo>
                  <a:cubicBezTo>
                    <a:pt x="73712" y="3203912"/>
                    <a:pt x="53271" y="3224353"/>
                    <a:pt x="53271" y="3249573"/>
                  </a:cubicBezTo>
                  <a:lnTo>
                    <a:pt x="53271" y="3280014"/>
                  </a:lnTo>
                  <a:cubicBezTo>
                    <a:pt x="53271" y="3288424"/>
                    <a:pt x="94161" y="3295235"/>
                    <a:pt x="144594" y="3295235"/>
                  </a:cubicBezTo>
                  <a:cubicBezTo>
                    <a:pt x="195027" y="3295235"/>
                    <a:pt x="235917" y="3288424"/>
                    <a:pt x="235917" y="3280014"/>
                  </a:cubicBezTo>
                  <a:lnTo>
                    <a:pt x="235917" y="3249573"/>
                  </a:lnTo>
                  <a:cubicBezTo>
                    <a:pt x="235917" y="3224353"/>
                    <a:pt x="215476" y="3203912"/>
                    <a:pt x="190256" y="3203912"/>
                  </a:cubicBezTo>
                  <a:lnTo>
                    <a:pt x="182645" y="3203912"/>
                  </a:lnTo>
                  <a:cubicBezTo>
                    <a:pt x="174236" y="3203912"/>
                    <a:pt x="167425" y="3197101"/>
                    <a:pt x="167425" y="3188691"/>
                  </a:cubicBezTo>
                  <a:lnTo>
                    <a:pt x="167425" y="3187497"/>
                  </a:lnTo>
                  <a:moveTo>
                    <a:pt x="1948222" y="3187497"/>
                  </a:moveTo>
                  <a:cubicBezTo>
                    <a:pt x="1948222" y="3182847"/>
                    <a:pt x="1946000" y="3178539"/>
                    <a:pt x="1942803" y="3175160"/>
                  </a:cubicBezTo>
                  <a:cubicBezTo>
                    <a:pt x="1932202" y="3163958"/>
                    <a:pt x="1925391" y="3147383"/>
                    <a:pt x="1925391" y="3131615"/>
                  </a:cubicBezTo>
                  <a:cubicBezTo>
                    <a:pt x="1925391" y="3104294"/>
                    <a:pt x="1945832" y="3082148"/>
                    <a:pt x="1971053" y="3082148"/>
                  </a:cubicBezTo>
                  <a:cubicBezTo>
                    <a:pt x="1996273" y="3082148"/>
                    <a:pt x="2016714" y="3104294"/>
                    <a:pt x="2016714" y="3131615"/>
                  </a:cubicBezTo>
                  <a:cubicBezTo>
                    <a:pt x="2016714" y="3147383"/>
                    <a:pt x="2009903" y="3163958"/>
                    <a:pt x="1999302" y="3175160"/>
                  </a:cubicBezTo>
                  <a:cubicBezTo>
                    <a:pt x="1996105" y="3178539"/>
                    <a:pt x="1993883" y="3182847"/>
                    <a:pt x="1993883" y="3187497"/>
                  </a:cubicBezTo>
                  <a:lnTo>
                    <a:pt x="1993883" y="3188691"/>
                  </a:lnTo>
                  <a:cubicBezTo>
                    <a:pt x="1993883" y="3197101"/>
                    <a:pt x="2000694" y="3203912"/>
                    <a:pt x="2009104" y="3203912"/>
                  </a:cubicBezTo>
                  <a:lnTo>
                    <a:pt x="2016714" y="3203912"/>
                  </a:lnTo>
                  <a:cubicBezTo>
                    <a:pt x="2041934" y="3203912"/>
                    <a:pt x="2062375" y="3224353"/>
                    <a:pt x="2062375" y="3249573"/>
                  </a:cubicBezTo>
                  <a:lnTo>
                    <a:pt x="2062375" y="3280014"/>
                  </a:lnTo>
                  <a:cubicBezTo>
                    <a:pt x="2062375" y="3288424"/>
                    <a:pt x="2021486" y="3295235"/>
                    <a:pt x="1971053" y="3295235"/>
                  </a:cubicBezTo>
                  <a:cubicBezTo>
                    <a:pt x="1920619" y="3295235"/>
                    <a:pt x="1879730" y="3288424"/>
                    <a:pt x="1879730" y="3280014"/>
                  </a:cubicBezTo>
                  <a:lnTo>
                    <a:pt x="1879730" y="3249573"/>
                  </a:lnTo>
                  <a:cubicBezTo>
                    <a:pt x="1879730" y="3224353"/>
                    <a:pt x="1900171" y="3203912"/>
                    <a:pt x="1925391" y="3203912"/>
                  </a:cubicBezTo>
                  <a:lnTo>
                    <a:pt x="1933001" y="3203912"/>
                  </a:lnTo>
                  <a:cubicBezTo>
                    <a:pt x="1941411" y="3203912"/>
                    <a:pt x="1948222" y="3197101"/>
                    <a:pt x="1948222" y="3188691"/>
                  </a:cubicBezTo>
                  <a:lnTo>
                    <a:pt x="1948222" y="3187497"/>
                  </a:lnTo>
                  <a:moveTo>
                    <a:pt x="532717" y="3316871"/>
                  </a:moveTo>
                  <a:cubicBezTo>
                    <a:pt x="532717" y="3312221"/>
                    <a:pt x="534939" y="3307914"/>
                    <a:pt x="538135" y="3304535"/>
                  </a:cubicBezTo>
                  <a:cubicBezTo>
                    <a:pt x="548736" y="3293332"/>
                    <a:pt x="555547" y="3276757"/>
                    <a:pt x="555547" y="3260989"/>
                  </a:cubicBezTo>
                  <a:cubicBezTo>
                    <a:pt x="555547" y="3233668"/>
                    <a:pt x="535106" y="3211522"/>
                    <a:pt x="509886" y="3211522"/>
                  </a:cubicBezTo>
                  <a:cubicBezTo>
                    <a:pt x="484665" y="3211522"/>
                    <a:pt x="464224" y="3233668"/>
                    <a:pt x="464224" y="3260989"/>
                  </a:cubicBezTo>
                  <a:cubicBezTo>
                    <a:pt x="464224" y="3276757"/>
                    <a:pt x="471036" y="3293332"/>
                    <a:pt x="481637" y="3304535"/>
                  </a:cubicBezTo>
                  <a:cubicBezTo>
                    <a:pt x="484833" y="3307914"/>
                    <a:pt x="487055" y="3312221"/>
                    <a:pt x="487055" y="3316871"/>
                  </a:cubicBezTo>
                  <a:lnTo>
                    <a:pt x="487055" y="3318066"/>
                  </a:lnTo>
                  <a:cubicBezTo>
                    <a:pt x="487055" y="3326475"/>
                    <a:pt x="480244" y="3333286"/>
                    <a:pt x="471835" y="3333286"/>
                  </a:cubicBezTo>
                  <a:lnTo>
                    <a:pt x="464224" y="3333286"/>
                  </a:lnTo>
                  <a:cubicBezTo>
                    <a:pt x="439004" y="3333286"/>
                    <a:pt x="418563" y="3353727"/>
                    <a:pt x="418563" y="3378948"/>
                  </a:cubicBezTo>
                  <a:lnTo>
                    <a:pt x="418563" y="3409388"/>
                  </a:lnTo>
                  <a:cubicBezTo>
                    <a:pt x="418563" y="3417798"/>
                    <a:pt x="459453" y="3424609"/>
                    <a:pt x="509886" y="3424609"/>
                  </a:cubicBezTo>
                  <a:cubicBezTo>
                    <a:pt x="560319" y="3424609"/>
                    <a:pt x="601209" y="3417798"/>
                    <a:pt x="601209" y="3409388"/>
                  </a:cubicBezTo>
                  <a:lnTo>
                    <a:pt x="601209" y="3378948"/>
                  </a:lnTo>
                  <a:cubicBezTo>
                    <a:pt x="601209" y="3353727"/>
                    <a:pt x="580768" y="3333286"/>
                    <a:pt x="555547" y="3333286"/>
                  </a:cubicBezTo>
                  <a:lnTo>
                    <a:pt x="547937" y="3333286"/>
                  </a:lnTo>
                  <a:cubicBezTo>
                    <a:pt x="539528" y="3333286"/>
                    <a:pt x="532717" y="3326475"/>
                    <a:pt x="532717" y="3318066"/>
                  </a:cubicBezTo>
                  <a:lnTo>
                    <a:pt x="532717" y="3316871"/>
                  </a:lnTo>
                  <a:moveTo>
                    <a:pt x="1582930" y="3316871"/>
                  </a:moveTo>
                  <a:cubicBezTo>
                    <a:pt x="1582930" y="3312221"/>
                    <a:pt x="1580708" y="3307914"/>
                    <a:pt x="1577512" y="3304535"/>
                  </a:cubicBezTo>
                  <a:cubicBezTo>
                    <a:pt x="1566911" y="3293332"/>
                    <a:pt x="1560099" y="3276757"/>
                    <a:pt x="1560099" y="3260989"/>
                  </a:cubicBezTo>
                  <a:cubicBezTo>
                    <a:pt x="1560099" y="3233668"/>
                    <a:pt x="1580540" y="3211522"/>
                    <a:pt x="1605761" y="3211522"/>
                  </a:cubicBezTo>
                  <a:cubicBezTo>
                    <a:pt x="1630981" y="3211522"/>
                    <a:pt x="1651422" y="3233668"/>
                    <a:pt x="1651422" y="3260989"/>
                  </a:cubicBezTo>
                  <a:cubicBezTo>
                    <a:pt x="1651422" y="3276757"/>
                    <a:pt x="1644611" y="3293332"/>
                    <a:pt x="1634010" y="3304535"/>
                  </a:cubicBezTo>
                  <a:cubicBezTo>
                    <a:pt x="1630814" y="3307914"/>
                    <a:pt x="1628592" y="3312221"/>
                    <a:pt x="1628592" y="3316871"/>
                  </a:cubicBezTo>
                  <a:lnTo>
                    <a:pt x="1628592" y="3318066"/>
                  </a:lnTo>
                  <a:cubicBezTo>
                    <a:pt x="1628592" y="3326475"/>
                    <a:pt x="1635403" y="3333286"/>
                    <a:pt x="1643812" y="3333286"/>
                  </a:cubicBezTo>
                  <a:lnTo>
                    <a:pt x="1651422" y="3333286"/>
                  </a:lnTo>
                  <a:cubicBezTo>
                    <a:pt x="1676643" y="3333286"/>
                    <a:pt x="1697084" y="3353727"/>
                    <a:pt x="1697084" y="3378948"/>
                  </a:cubicBezTo>
                  <a:lnTo>
                    <a:pt x="1697084" y="3409388"/>
                  </a:lnTo>
                  <a:cubicBezTo>
                    <a:pt x="1697084" y="3417798"/>
                    <a:pt x="1656194" y="3424609"/>
                    <a:pt x="1605761" y="3424609"/>
                  </a:cubicBezTo>
                  <a:cubicBezTo>
                    <a:pt x="1555328" y="3424609"/>
                    <a:pt x="1514438" y="3417798"/>
                    <a:pt x="1514438" y="3409388"/>
                  </a:cubicBezTo>
                  <a:lnTo>
                    <a:pt x="1514438" y="3378948"/>
                  </a:lnTo>
                  <a:cubicBezTo>
                    <a:pt x="1514438" y="3353727"/>
                    <a:pt x="1534879" y="3333286"/>
                    <a:pt x="1560099" y="3333286"/>
                  </a:cubicBezTo>
                  <a:lnTo>
                    <a:pt x="1567710" y="3333286"/>
                  </a:lnTo>
                  <a:cubicBezTo>
                    <a:pt x="1576119" y="3333286"/>
                    <a:pt x="1582930" y="3326475"/>
                    <a:pt x="1582930" y="3318066"/>
                  </a:cubicBezTo>
                  <a:lnTo>
                    <a:pt x="1582930" y="3316871"/>
                  </a:lnTo>
                  <a:moveTo>
                    <a:pt x="1034993" y="3377753"/>
                  </a:moveTo>
                  <a:cubicBezTo>
                    <a:pt x="1034993" y="3373103"/>
                    <a:pt x="1032770" y="3368795"/>
                    <a:pt x="1029574" y="3365417"/>
                  </a:cubicBezTo>
                  <a:cubicBezTo>
                    <a:pt x="1018973" y="3354214"/>
                    <a:pt x="1012162" y="3337639"/>
                    <a:pt x="1012162" y="3321871"/>
                  </a:cubicBezTo>
                  <a:cubicBezTo>
                    <a:pt x="1012162" y="3294550"/>
                    <a:pt x="1032603" y="3272404"/>
                    <a:pt x="1057823" y="3272404"/>
                  </a:cubicBezTo>
                  <a:cubicBezTo>
                    <a:pt x="1083044" y="3272404"/>
                    <a:pt x="1103485" y="3294550"/>
                    <a:pt x="1103485" y="3321871"/>
                  </a:cubicBezTo>
                  <a:cubicBezTo>
                    <a:pt x="1103485" y="3337639"/>
                    <a:pt x="1096674" y="3354214"/>
                    <a:pt x="1086073" y="3365417"/>
                  </a:cubicBezTo>
                  <a:cubicBezTo>
                    <a:pt x="1082876" y="3368795"/>
                    <a:pt x="1080654" y="3373103"/>
                    <a:pt x="1080654" y="3377753"/>
                  </a:cubicBezTo>
                  <a:lnTo>
                    <a:pt x="1080654" y="3378948"/>
                  </a:lnTo>
                  <a:cubicBezTo>
                    <a:pt x="1080654" y="3387357"/>
                    <a:pt x="1087465" y="3394168"/>
                    <a:pt x="1095875" y="3394168"/>
                  </a:cubicBezTo>
                  <a:lnTo>
                    <a:pt x="1103485" y="3394168"/>
                  </a:lnTo>
                  <a:cubicBezTo>
                    <a:pt x="1128705" y="3394168"/>
                    <a:pt x="1149146" y="3414609"/>
                    <a:pt x="1149146" y="3439829"/>
                  </a:cubicBezTo>
                  <a:lnTo>
                    <a:pt x="1149146" y="3470270"/>
                  </a:lnTo>
                  <a:cubicBezTo>
                    <a:pt x="1149146" y="3478680"/>
                    <a:pt x="1108256" y="3485491"/>
                    <a:pt x="1057823" y="3485491"/>
                  </a:cubicBezTo>
                  <a:cubicBezTo>
                    <a:pt x="1007390" y="3485491"/>
                    <a:pt x="966500" y="3478680"/>
                    <a:pt x="966500" y="3470270"/>
                  </a:cubicBezTo>
                  <a:lnTo>
                    <a:pt x="966500" y="3439829"/>
                  </a:lnTo>
                  <a:cubicBezTo>
                    <a:pt x="966500" y="3414609"/>
                    <a:pt x="986942" y="3394168"/>
                    <a:pt x="1012162" y="3394168"/>
                  </a:cubicBezTo>
                  <a:lnTo>
                    <a:pt x="1019772" y="3394168"/>
                  </a:lnTo>
                  <a:cubicBezTo>
                    <a:pt x="1028181" y="3394168"/>
                    <a:pt x="1034993" y="3387357"/>
                    <a:pt x="1034993" y="3378948"/>
                  </a:cubicBezTo>
                  <a:lnTo>
                    <a:pt x="1034993" y="3377753"/>
                  </a:lnTo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Rounded Rectangle 14">
              <a:extLst>
                <a:ext uri="{FF2B5EF4-FFF2-40B4-BE49-F238E27FC236}">
                  <a16:creationId xmlns:a16="http://schemas.microsoft.com/office/drawing/2014/main" id="{E48DD531-1E93-9A6B-EDED-EEE2E21FBEE2}"/>
                </a:ext>
              </a:extLst>
            </p:cNvPr>
            <p:cNvSpPr/>
            <p:nvPr/>
          </p:nvSpPr>
          <p:spPr>
            <a:xfrm>
              <a:off x="13801176" y="2061660"/>
              <a:ext cx="2115647" cy="3485491"/>
            </a:xfrm>
            <a:custGeom>
              <a:avLst/>
              <a:gdLst/>
              <a:ahLst/>
              <a:cxnLst/>
              <a:rect l="0" t="0" r="0" b="0"/>
              <a:pathLst>
                <a:path w="2115647" h="3485491">
                  <a:moveTo>
                    <a:pt x="289189" y="1102291"/>
                  </a:moveTo>
                  <a:cubicBezTo>
                    <a:pt x="289189" y="1097642"/>
                    <a:pt x="291408" y="1093331"/>
                    <a:pt x="294605" y="1089955"/>
                  </a:cubicBezTo>
                  <a:cubicBezTo>
                    <a:pt x="305211" y="1078752"/>
                    <a:pt x="312019" y="1062174"/>
                    <a:pt x="312019" y="1046408"/>
                  </a:cubicBezTo>
                  <a:cubicBezTo>
                    <a:pt x="312019" y="1019088"/>
                    <a:pt x="291576" y="996941"/>
                    <a:pt x="266358" y="996941"/>
                  </a:cubicBezTo>
                  <a:cubicBezTo>
                    <a:pt x="241140" y="996941"/>
                    <a:pt x="220697" y="1019088"/>
                    <a:pt x="220697" y="1046408"/>
                  </a:cubicBezTo>
                  <a:cubicBezTo>
                    <a:pt x="220697" y="1062174"/>
                    <a:pt x="227505" y="1078752"/>
                    <a:pt x="238111" y="1089955"/>
                  </a:cubicBezTo>
                  <a:cubicBezTo>
                    <a:pt x="241308" y="1093331"/>
                    <a:pt x="243527" y="1097642"/>
                    <a:pt x="243527" y="1102291"/>
                  </a:cubicBezTo>
                  <a:lnTo>
                    <a:pt x="243527" y="1103485"/>
                  </a:lnTo>
                  <a:cubicBezTo>
                    <a:pt x="243527" y="1111891"/>
                    <a:pt x="236713" y="1118705"/>
                    <a:pt x="228307" y="1118705"/>
                  </a:cubicBezTo>
                  <a:lnTo>
                    <a:pt x="220697" y="1118705"/>
                  </a:lnTo>
                  <a:cubicBezTo>
                    <a:pt x="195478" y="1118705"/>
                    <a:pt x="175035" y="1139149"/>
                    <a:pt x="175035" y="1164367"/>
                  </a:cubicBezTo>
                  <a:lnTo>
                    <a:pt x="175035" y="1194808"/>
                  </a:lnTo>
                  <a:cubicBezTo>
                    <a:pt x="175035" y="1203214"/>
                    <a:pt x="215922" y="1210028"/>
                    <a:pt x="266358" y="1210028"/>
                  </a:cubicBezTo>
                  <a:cubicBezTo>
                    <a:pt x="316794" y="1210028"/>
                    <a:pt x="357681" y="1203214"/>
                    <a:pt x="357681" y="1194808"/>
                  </a:cubicBezTo>
                  <a:lnTo>
                    <a:pt x="357681" y="1164367"/>
                  </a:lnTo>
                  <a:cubicBezTo>
                    <a:pt x="357681" y="1139149"/>
                    <a:pt x="337238" y="1118705"/>
                    <a:pt x="312019" y="1118705"/>
                  </a:cubicBezTo>
                  <a:lnTo>
                    <a:pt x="304409" y="1118705"/>
                  </a:lnTo>
                  <a:cubicBezTo>
                    <a:pt x="296003" y="1118705"/>
                    <a:pt x="289189" y="1111891"/>
                    <a:pt x="289189" y="1103485"/>
                  </a:cubicBezTo>
                  <a:lnTo>
                    <a:pt x="289189" y="1102291"/>
                  </a:lnTo>
                  <a:close/>
                  <a:moveTo>
                    <a:pt x="1834068" y="1102291"/>
                  </a:moveTo>
                  <a:cubicBezTo>
                    <a:pt x="1834068" y="1097642"/>
                    <a:pt x="1831849" y="1093331"/>
                    <a:pt x="1828652" y="1089955"/>
                  </a:cubicBezTo>
                  <a:cubicBezTo>
                    <a:pt x="1818046" y="1078752"/>
                    <a:pt x="1811237" y="1062174"/>
                    <a:pt x="1811237" y="1046408"/>
                  </a:cubicBezTo>
                  <a:cubicBezTo>
                    <a:pt x="1811237" y="1019088"/>
                    <a:pt x="1831681" y="996941"/>
                    <a:pt x="1856899" y="996941"/>
                  </a:cubicBezTo>
                  <a:cubicBezTo>
                    <a:pt x="1882117" y="996941"/>
                    <a:pt x="1902560" y="1019088"/>
                    <a:pt x="1902560" y="1046408"/>
                  </a:cubicBezTo>
                  <a:cubicBezTo>
                    <a:pt x="1902560" y="1062174"/>
                    <a:pt x="1895751" y="1078752"/>
                    <a:pt x="1885146" y="1089955"/>
                  </a:cubicBezTo>
                  <a:cubicBezTo>
                    <a:pt x="1881949" y="1093331"/>
                    <a:pt x="1879730" y="1097642"/>
                    <a:pt x="1879730" y="1102291"/>
                  </a:cubicBezTo>
                  <a:lnTo>
                    <a:pt x="1879730" y="1103485"/>
                  </a:lnTo>
                  <a:cubicBezTo>
                    <a:pt x="1879730" y="1111891"/>
                    <a:pt x="1886544" y="1118705"/>
                    <a:pt x="1894950" y="1118705"/>
                  </a:cubicBezTo>
                  <a:lnTo>
                    <a:pt x="1902560" y="1118705"/>
                  </a:lnTo>
                  <a:cubicBezTo>
                    <a:pt x="1927778" y="1118705"/>
                    <a:pt x="1948222" y="1139149"/>
                    <a:pt x="1948222" y="1164367"/>
                  </a:cubicBezTo>
                  <a:lnTo>
                    <a:pt x="1948222" y="1194808"/>
                  </a:lnTo>
                  <a:cubicBezTo>
                    <a:pt x="1948222" y="1203214"/>
                    <a:pt x="1907335" y="1210028"/>
                    <a:pt x="1856899" y="1210028"/>
                  </a:cubicBezTo>
                  <a:cubicBezTo>
                    <a:pt x="1806463" y="1210028"/>
                    <a:pt x="1765576" y="1203214"/>
                    <a:pt x="1765576" y="1194808"/>
                  </a:cubicBezTo>
                  <a:lnTo>
                    <a:pt x="1765576" y="1164367"/>
                  </a:lnTo>
                  <a:cubicBezTo>
                    <a:pt x="1765576" y="1139149"/>
                    <a:pt x="1786019" y="1118705"/>
                    <a:pt x="1811237" y="1118705"/>
                  </a:cubicBezTo>
                  <a:lnTo>
                    <a:pt x="1818848" y="1118705"/>
                  </a:lnTo>
                  <a:cubicBezTo>
                    <a:pt x="1827254" y="1118705"/>
                    <a:pt x="1834068" y="1111891"/>
                    <a:pt x="1834068" y="1103485"/>
                  </a:cubicBezTo>
                  <a:lnTo>
                    <a:pt x="1834068" y="1102291"/>
                  </a:lnTo>
                  <a:close/>
                  <a:moveTo>
                    <a:pt x="114153" y="972917"/>
                  </a:moveTo>
                  <a:cubicBezTo>
                    <a:pt x="114153" y="968267"/>
                    <a:pt x="116372" y="963957"/>
                    <a:pt x="119569" y="960580"/>
                  </a:cubicBezTo>
                  <a:cubicBezTo>
                    <a:pt x="130175" y="949378"/>
                    <a:pt x="136984" y="932800"/>
                    <a:pt x="136984" y="917034"/>
                  </a:cubicBezTo>
                  <a:cubicBezTo>
                    <a:pt x="136984" y="889714"/>
                    <a:pt x="116540" y="867567"/>
                    <a:pt x="91322" y="867567"/>
                  </a:cubicBezTo>
                  <a:cubicBezTo>
                    <a:pt x="66104" y="867567"/>
                    <a:pt x="45661" y="889714"/>
                    <a:pt x="45661" y="917034"/>
                  </a:cubicBezTo>
                  <a:cubicBezTo>
                    <a:pt x="45661" y="932800"/>
                    <a:pt x="52470" y="949378"/>
                    <a:pt x="63075" y="960580"/>
                  </a:cubicBezTo>
                  <a:cubicBezTo>
                    <a:pt x="66273" y="963957"/>
                    <a:pt x="68492" y="968267"/>
                    <a:pt x="68492" y="972917"/>
                  </a:cubicBezTo>
                  <a:lnTo>
                    <a:pt x="68492" y="974111"/>
                  </a:lnTo>
                  <a:cubicBezTo>
                    <a:pt x="68492" y="982517"/>
                    <a:pt x="61677" y="989331"/>
                    <a:pt x="53271" y="989331"/>
                  </a:cubicBezTo>
                  <a:lnTo>
                    <a:pt x="45661" y="989331"/>
                  </a:lnTo>
                  <a:cubicBezTo>
                    <a:pt x="20443" y="989331"/>
                    <a:pt x="0" y="1009775"/>
                    <a:pt x="0" y="1034993"/>
                  </a:cubicBezTo>
                  <a:lnTo>
                    <a:pt x="0" y="1065434"/>
                  </a:lnTo>
                  <a:cubicBezTo>
                    <a:pt x="0" y="1073840"/>
                    <a:pt x="40886" y="1080654"/>
                    <a:pt x="91322" y="1080654"/>
                  </a:cubicBezTo>
                  <a:cubicBezTo>
                    <a:pt x="141759" y="1080654"/>
                    <a:pt x="182645" y="1073840"/>
                    <a:pt x="182645" y="1065434"/>
                  </a:cubicBezTo>
                  <a:lnTo>
                    <a:pt x="182645" y="1034993"/>
                  </a:lnTo>
                  <a:cubicBezTo>
                    <a:pt x="182645" y="1009775"/>
                    <a:pt x="162202" y="989331"/>
                    <a:pt x="136984" y="989331"/>
                  </a:cubicBezTo>
                  <a:lnTo>
                    <a:pt x="129374" y="989331"/>
                  </a:lnTo>
                  <a:cubicBezTo>
                    <a:pt x="120967" y="989331"/>
                    <a:pt x="114153" y="982517"/>
                    <a:pt x="114153" y="974111"/>
                  </a:cubicBezTo>
                  <a:lnTo>
                    <a:pt x="114153" y="972917"/>
                  </a:lnTo>
                  <a:close/>
                  <a:moveTo>
                    <a:pt x="2001493" y="972917"/>
                  </a:moveTo>
                  <a:cubicBezTo>
                    <a:pt x="2001493" y="968267"/>
                    <a:pt x="1999274" y="963957"/>
                    <a:pt x="1996077" y="960580"/>
                  </a:cubicBezTo>
                  <a:cubicBezTo>
                    <a:pt x="1985472" y="949378"/>
                    <a:pt x="1978663" y="932800"/>
                    <a:pt x="1978663" y="917034"/>
                  </a:cubicBezTo>
                  <a:cubicBezTo>
                    <a:pt x="1978663" y="889714"/>
                    <a:pt x="1999106" y="867567"/>
                    <a:pt x="2024324" y="867567"/>
                  </a:cubicBezTo>
                  <a:cubicBezTo>
                    <a:pt x="2049542" y="867567"/>
                    <a:pt x="2069986" y="889714"/>
                    <a:pt x="2069986" y="917034"/>
                  </a:cubicBezTo>
                  <a:cubicBezTo>
                    <a:pt x="2069986" y="932800"/>
                    <a:pt x="2063177" y="949378"/>
                    <a:pt x="2052571" y="960580"/>
                  </a:cubicBezTo>
                  <a:cubicBezTo>
                    <a:pt x="2049374" y="963957"/>
                    <a:pt x="2047155" y="968267"/>
                    <a:pt x="2047155" y="972917"/>
                  </a:cubicBezTo>
                  <a:lnTo>
                    <a:pt x="2047155" y="974111"/>
                  </a:lnTo>
                  <a:cubicBezTo>
                    <a:pt x="2047155" y="982517"/>
                    <a:pt x="2053969" y="989331"/>
                    <a:pt x="2062375" y="989331"/>
                  </a:cubicBezTo>
                  <a:lnTo>
                    <a:pt x="2069986" y="989331"/>
                  </a:lnTo>
                  <a:cubicBezTo>
                    <a:pt x="2095204" y="989331"/>
                    <a:pt x="2115647" y="1009775"/>
                    <a:pt x="2115647" y="1034993"/>
                  </a:cubicBezTo>
                  <a:lnTo>
                    <a:pt x="2115647" y="1065434"/>
                  </a:lnTo>
                  <a:cubicBezTo>
                    <a:pt x="2115647" y="1073840"/>
                    <a:pt x="2074760" y="1080654"/>
                    <a:pt x="2024324" y="1080654"/>
                  </a:cubicBezTo>
                  <a:cubicBezTo>
                    <a:pt x="1973888" y="1080654"/>
                    <a:pt x="1933001" y="1073840"/>
                    <a:pt x="1933001" y="1065434"/>
                  </a:cubicBezTo>
                  <a:lnTo>
                    <a:pt x="1933001" y="1034993"/>
                  </a:lnTo>
                  <a:cubicBezTo>
                    <a:pt x="1933001" y="1009775"/>
                    <a:pt x="1953445" y="989331"/>
                    <a:pt x="1978663" y="989331"/>
                  </a:cubicBezTo>
                  <a:lnTo>
                    <a:pt x="1986273" y="989331"/>
                  </a:lnTo>
                  <a:cubicBezTo>
                    <a:pt x="1994679" y="989331"/>
                    <a:pt x="2001493" y="982517"/>
                    <a:pt x="2001493" y="974111"/>
                  </a:cubicBezTo>
                  <a:lnTo>
                    <a:pt x="2001493" y="972917"/>
                  </a:lnTo>
                  <a:close/>
                  <a:moveTo>
                    <a:pt x="487055" y="866374"/>
                  </a:moveTo>
                  <a:cubicBezTo>
                    <a:pt x="487055" y="861724"/>
                    <a:pt x="489274" y="857414"/>
                    <a:pt x="492471" y="854037"/>
                  </a:cubicBezTo>
                  <a:cubicBezTo>
                    <a:pt x="503077" y="842835"/>
                    <a:pt x="509886" y="826257"/>
                    <a:pt x="509886" y="810490"/>
                  </a:cubicBezTo>
                  <a:cubicBezTo>
                    <a:pt x="509886" y="783170"/>
                    <a:pt x="489442" y="761024"/>
                    <a:pt x="464224" y="761024"/>
                  </a:cubicBezTo>
                  <a:cubicBezTo>
                    <a:pt x="439006" y="761024"/>
                    <a:pt x="418563" y="783170"/>
                    <a:pt x="418563" y="810490"/>
                  </a:cubicBezTo>
                  <a:cubicBezTo>
                    <a:pt x="418563" y="826257"/>
                    <a:pt x="425372" y="842835"/>
                    <a:pt x="435977" y="854037"/>
                  </a:cubicBezTo>
                  <a:cubicBezTo>
                    <a:pt x="439174" y="857414"/>
                    <a:pt x="441394" y="861724"/>
                    <a:pt x="441394" y="866374"/>
                  </a:cubicBezTo>
                  <a:lnTo>
                    <a:pt x="441394" y="867567"/>
                  </a:lnTo>
                  <a:cubicBezTo>
                    <a:pt x="441394" y="875974"/>
                    <a:pt x="434579" y="882788"/>
                    <a:pt x="426173" y="882788"/>
                  </a:cubicBezTo>
                  <a:lnTo>
                    <a:pt x="418563" y="882788"/>
                  </a:lnTo>
                  <a:cubicBezTo>
                    <a:pt x="393345" y="882788"/>
                    <a:pt x="372901" y="903231"/>
                    <a:pt x="372901" y="928449"/>
                  </a:cubicBezTo>
                  <a:lnTo>
                    <a:pt x="372901" y="958890"/>
                  </a:lnTo>
                  <a:cubicBezTo>
                    <a:pt x="372901" y="967296"/>
                    <a:pt x="413788" y="974111"/>
                    <a:pt x="464224" y="974111"/>
                  </a:cubicBezTo>
                  <a:cubicBezTo>
                    <a:pt x="514660" y="974111"/>
                    <a:pt x="555547" y="967296"/>
                    <a:pt x="555547" y="958890"/>
                  </a:cubicBezTo>
                  <a:lnTo>
                    <a:pt x="555547" y="928449"/>
                  </a:lnTo>
                  <a:cubicBezTo>
                    <a:pt x="555547" y="903231"/>
                    <a:pt x="535104" y="882788"/>
                    <a:pt x="509886" y="882788"/>
                  </a:cubicBezTo>
                  <a:lnTo>
                    <a:pt x="502276" y="882788"/>
                  </a:lnTo>
                  <a:cubicBezTo>
                    <a:pt x="493869" y="882788"/>
                    <a:pt x="487055" y="875974"/>
                    <a:pt x="487055" y="867567"/>
                  </a:cubicBezTo>
                  <a:lnTo>
                    <a:pt x="487055" y="866374"/>
                  </a:lnTo>
                  <a:close/>
                  <a:moveTo>
                    <a:pt x="1628592" y="866374"/>
                  </a:moveTo>
                  <a:cubicBezTo>
                    <a:pt x="1628592" y="861724"/>
                    <a:pt x="1626372" y="857414"/>
                    <a:pt x="1623175" y="854037"/>
                  </a:cubicBezTo>
                  <a:cubicBezTo>
                    <a:pt x="1612570" y="842835"/>
                    <a:pt x="1605761" y="826257"/>
                    <a:pt x="1605761" y="810490"/>
                  </a:cubicBezTo>
                  <a:cubicBezTo>
                    <a:pt x="1605761" y="783170"/>
                    <a:pt x="1626204" y="761024"/>
                    <a:pt x="1651422" y="761024"/>
                  </a:cubicBezTo>
                  <a:cubicBezTo>
                    <a:pt x="1676640" y="761024"/>
                    <a:pt x="1697084" y="783170"/>
                    <a:pt x="1697084" y="810490"/>
                  </a:cubicBezTo>
                  <a:cubicBezTo>
                    <a:pt x="1697084" y="826257"/>
                    <a:pt x="1690275" y="842835"/>
                    <a:pt x="1679669" y="854037"/>
                  </a:cubicBezTo>
                  <a:cubicBezTo>
                    <a:pt x="1676472" y="857414"/>
                    <a:pt x="1674253" y="861724"/>
                    <a:pt x="1674253" y="866374"/>
                  </a:cubicBezTo>
                  <a:lnTo>
                    <a:pt x="1674253" y="867567"/>
                  </a:lnTo>
                  <a:cubicBezTo>
                    <a:pt x="1674253" y="875974"/>
                    <a:pt x="1681067" y="882788"/>
                    <a:pt x="1689474" y="882788"/>
                  </a:cubicBezTo>
                  <a:lnTo>
                    <a:pt x="1697084" y="882788"/>
                  </a:lnTo>
                  <a:cubicBezTo>
                    <a:pt x="1722302" y="882788"/>
                    <a:pt x="1742745" y="903231"/>
                    <a:pt x="1742745" y="928449"/>
                  </a:cubicBezTo>
                  <a:lnTo>
                    <a:pt x="1742745" y="958890"/>
                  </a:lnTo>
                  <a:cubicBezTo>
                    <a:pt x="1742745" y="967296"/>
                    <a:pt x="1701858" y="974111"/>
                    <a:pt x="1651422" y="974111"/>
                  </a:cubicBezTo>
                  <a:cubicBezTo>
                    <a:pt x="1600986" y="974111"/>
                    <a:pt x="1560099" y="967296"/>
                    <a:pt x="1560099" y="958890"/>
                  </a:cubicBezTo>
                  <a:lnTo>
                    <a:pt x="1560099" y="928449"/>
                  </a:lnTo>
                  <a:cubicBezTo>
                    <a:pt x="1560099" y="903231"/>
                    <a:pt x="1580543" y="882788"/>
                    <a:pt x="1605761" y="882788"/>
                  </a:cubicBezTo>
                  <a:lnTo>
                    <a:pt x="1613371" y="882788"/>
                  </a:lnTo>
                  <a:cubicBezTo>
                    <a:pt x="1621777" y="882788"/>
                    <a:pt x="1628592" y="875974"/>
                    <a:pt x="1628592" y="867567"/>
                  </a:cubicBezTo>
                  <a:lnTo>
                    <a:pt x="1628592" y="866374"/>
                  </a:lnTo>
                  <a:close/>
                  <a:moveTo>
                    <a:pt x="806685" y="1170784"/>
                  </a:moveTo>
                  <a:cubicBezTo>
                    <a:pt x="806685" y="1166134"/>
                    <a:pt x="808904" y="1161823"/>
                    <a:pt x="812101" y="1158447"/>
                  </a:cubicBezTo>
                  <a:cubicBezTo>
                    <a:pt x="822707" y="1147244"/>
                    <a:pt x="829516" y="1130666"/>
                    <a:pt x="829516" y="1114900"/>
                  </a:cubicBezTo>
                  <a:cubicBezTo>
                    <a:pt x="829516" y="1087580"/>
                    <a:pt x="809073" y="1065434"/>
                    <a:pt x="783855" y="1065434"/>
                  </a:cubicBezTo>
                  <a:cubicBezTo>
                    <a:pt x="758636" y="1065434"/>
                    <a:pt x="738193" y="1087580"/>
                    <a:pt x="738193" y="1114900"/>
                  </a:cubicBezTo>
                  <a:cubicBezTo>
                    <a:pt x="738193" y="1130666"/>
                    <a:pt x="745002" y="1147244"/>
                    <a:pt x="755608" y="1158447"/>
                  </a:cubicBezTo>
                  <a:cubicBezTo>
                    <a:pt x="758805" y="1161823"/>
                    <a:pt x="761024" y="1166134"/>
                    <a:pt x="761024" y="1170784"/>
                  </a:cubicBezTo>
                  <a:lnTo>
                    <a:pt x="761024" y="1171977"/>
                  </a:lnTo>
                  <a:cubicBezTo>
                    <a:pt x="761024" y="1180383"/>
                    <a:pt x="754210" y="1187197"/>
                    <a:pt x="745803" y="1187197"/>
                  </a:cubicBezTo>
                  <a:lnTo>
                    <a:pt x="738193" y="1187197"/>
                  </a:lnTo>
                  <a:cubicBezTo>
                    <a:pt x="712975" y="1187197"/>
                    <a:pt x="692532" y="1207641"/>
                    <a:pt x="692532" y="1232859"/>
                  </a:cubicBezTo>
                  <a:lnTo>
                    <a:pt x="692532" y="1263300"/>
                  </a:lnTo>
                  <a:cubicBezTo>
                    <a:pt x="692532" y="1271706"/>
                    <a:pt x="733418" y="1278520"/>
                    <a:pt x="783855" y="1278520"/>
                  </a:cubicBezTo>
                  <a:cubicBezTo>
                    <a:pt x="834291" y="1278520"/>
                    <a:pt x="875177" y="1271706"/>
                    <a:pt x="875177" y="1263300"/>
                  </a:cubicBezTo>
                  <a:lnTo>
                    <a:pt x="875177" y="1232859"/>
                  </a:lnTo>
                  <a:cubicBezTo>
                    <a:pt x="875177" y="1207641"/>
                    <a:pt x="854734" y="1187197"/>
                    <a:pt x="829516" y="1187197"/>
                  </a:cubicBezTo>
                  <a:lnTo>
                    <a:pt x="821906" y="1187197"/>
                  </a:lnTo>
                  <a:cubicBezTo>
                    <a:pt x="813499" y="1187197"/>
                    <a:pt x="806685" y="1180383"/>
                    <a:pt x="806685" y="1171977"/>
                  </a:cubicBezTo>
                  <a:lnTo>
                    <a:pt x="806685" y="1170784"/>
                  </a:lnTo>
                  <a:close/>
                  <a:moveTo>
                    <a:pt x="1354623" y="1170784"/>
                  </a:moveTo>
                  <a:cubicBezTo>
                    <a:pt x="1354623" y="1166134"/>
                    <a:pt x="1356842" y="1161823"/>
                    <a:pt x="1360039" y="1158447"/>
                  </a:cubicBezTo>
                  <a:cubicBezTo>
                    <a:pt x="1370645" y="1147244"/>
                    <a:pt x="1377454" y="1130666"/>
                    <a:pt x="1377454" y="1114900"/>
                  </a:cubicBezTo>
                  <a:cubicBezTo>
                    <a:pt x="1377454" y="1087580"/>
                    <a:pt x="1357010" y="1065434"/>
                    <a:pt x="1331792" y="1065434"/>
                  </a:cubicBezTo>
                  <a:cubicBezTo>
                    <a:pt x="1306574" y="1065434"/>
                    <a:pt x="1286131" y="1087580"/>
                    <a:pt x="1286131" y="1114900"/>
                  </a:cubicBezTo>
                  <a:cubicBezTo>
                    <a:pt x="1286131" y="1130666"/>
                    <a:pt x="1292939" y="1147244"/>
                    <a:pt x="1303545" y="1158447"/>
                  </a:cubicBezTo>
                  <a:cubicBezTo>
                    <a:pt x="1306742" y="1161823"/>
                    <a:pt x="1308961" y="1166134"/>
                    <a:pt x="1308961" y="1170784"/>
                  </a:cubicBezTo>
                  <a:lnTo>
                    <a:pt x="1308961" y="1171977"/>
                  </a:lnTo>
                  <a:cubicBezTo>
                    <a:pt x="1308961" y="1180383"/>
                    <a:pt x="1302147" y="1187197"/>
                    <a:pt x="1293741" y="1187197"/>
                  </a:cubicBezTo>
                  <a:lnTo>
                    <a:pt x="1286131" y="1187197"/>
                  </a:lnTo>
                  <a:cubicBezTo>
                    <a:pt x="1260913" y="1187197"/>
                    <a:pt x="1240469" y="1207641"/>
                    <a:pt x="1240469" y="1232859"/>
                  </a:cubicBezTo>
                  <a:lnTo>
                    <a:pt x="1240469" y="1263300"/>
                  </a:lnTo>
                  <a:cubicBezTo>
                    <a:pt x="1240469" y="1271706"/>
                    <a:pt x="1281356" y="1278520"/>
                    <a:pt x="1331792" y="1278520"/>
                  </a:cubicBezTo>
                  <a:cubicBezTo>
                    <a:pt x="1382228" y="1278520"/>
                    <a:pt x="1423115" y="1271706"/>
                    <a:pt x="1423115" y="1263300"/>
                  </a:cubicBezTo>
                  <a:lnTo>
                    <a:pt x="1423115" y="1232859"/>
                  </a:lnTo>
                  <a:cubicBezTo>
                    <a:pt x="1423115" y="1207641"/>
                    <a:pt x="1402672" y="1187197"/>
                    <a:pt x="1377454" y="1187197"/>
                  </a:cubicBezTo>
                  <a:lnTo>
                    <a:pt x="1369843" y="1187197"/>
                  </a:lnTo>
                  <a:cubicBezTo>
                    <a:pt x="1361437" y="1187197"/>
                    <a:pt x="1354623" y="1180383"/>
                    <a:pt x="1354623" y="1171977"/>
                  </a:cubicBezTo>
                  <a:lnTo>
                    <a:pt x="1354623" y="1170784"/>
                  </a:lnTo>
                  <a:close/>
                  <a:moveTo>
                    <a:pt x="532717" y="1147953"/>
                  </a:moveTo>
                  <a:cubicBezTo>
                    <a:pt x="532717" y="1143303"/>
                    <a:pt x="534936" y="1138993"/>
                    <a:pt x="538133" y="1135616"/>
                  </a:cubicBezTo>
                  <a:cubicBezTo>
                    <a:pt x="548738" y="1124414"/>
                    <a:pt x="555547" y="1107836"/>
                    <a:pt x="555547" y="1092069"/>
                  </a:cubicBezTo>
                  <a:cubicBezTo>
                    <a:pt x="555547" y="1064749"/>
                    <a:pt x="535104" y="1042603"/>
                    <a:pt x="509886" y="1042603"/>
                  </a:cubicBezTo>
                  <a:cubicBezTo>
                    <a:pt x="484668" y="1042603"/>
                    <a:pt x="464224" y="1064749"/>
                    <a:pt x="464224" y="1092069"/>
                  </a:cubicBezTo>
                  <a:cubicBezTo>
                    <a:pt x="464224" y="1107836"/>
                    <a:pt x="471033" y="1124414"/>
                    <a:pt x="481639" y="1135616"/>
                  </a:cubicBezTo>
                  <a:cubicBezTo>
                    <a:pt x="484836" y="1138993"/>
                    <a:pt x="487055" y="1143303"/>
                    <a:pt x="487055" y="1147953"/>
                  </a:cubicBezTo>
                  <a:lnTo>
                    <a:pt x="487055" y="1149146"/>
                  </a:lnTo>
                  <a:cubicBezTo>
                    <a:pt x="487055" y="1157553"/>
                    <a:pt x="480241" y="1164367"/>
                    <a:pt x="471835" y="1164367"/>
                  </a:cubicBezTo>
                  <a:lnTo>
                    <a:pt x="464224" y="1164367"/>
                  </a:lnTo>
                  <a:cubicBezTo>
                    <a:pt x="439006" y="1164367"/>
                    <a:pt x="418563" y="1184810"/>
                    <a:pt x="418563" y="1210028"/>
                  </a:cubicBezTo>
                  <a:lnTo>
                    <a:pt x="418563" y="1240469"/>
                  </a:lnTo>
                  <a:cubicBezTo>
                    <a:pt x="418563" y="1248875"/>
                    <a:pt x="459450" y="1255690"/>
                    <a:pt x="509886" y="1255690"/>
                  </a:cubicBezTo>
                  <a:cubicBezTo>
                    <a:pt x="560322" y="1255690"/>
                    <a:pt x="601209" y="1248875"/>
                    <a:pt x="601209" y="1240469"/>
                  </a:cubicBezTo>
                  <a:lnTo>
                    <a:pt x="601209" y="1210028"/>
                  </a:lnTo>
                  <a:cubicBezTo>
                    <a:pt x="601209" y="1184810"/>
                    <a:pt x="580765" y="1164367"/>
                    <a:pt x="555547" y="1164367"/>
                  </a:cubicBezTo>
                  <a:lnTo>
                    <a:pt x="547937" y="1164367"/>
                  </a:lnTo>
                  <a:cubicBezTo>
                    <a:pt x="539531" y="1164367"/>
                    <a:pt x="532717" y="1157553"/>
                    <a:pt x="532717" y="1149146"/>
                  </a:cubicBezTo>
                  <a:lnTo>
                    <a:pt x="532717" y="1147953"/>
                  </a:lnTo>
                  <a:close/>
                  <a:moveTo>
                    <a:pt x="1582930" y="1147953"/>
                  </a:moveTo>
                  <a:cubicBezTo>
                    <a:pt x="1582930" y="1143303"/>
                    <a:pt x="1580711" y="1138993"/>
                    <a:pt x="1577514" y="1135616"/>
                  </a:cubicBezTo>
                  <a:cubicBezTo>
                    <a:pt x="1566908" y="1124414"/>
                    <a:pt x="1560099" y="1107836"/>
                    <a:pt x="1560099" y="1092069"/>
                  </a:cubicBezTo>
                  <a:cubicBezTo>
                    <a:pt x="1560099" y="1064749"/>
                    <a:pt x="1580543" y="1042603"/>
                    <a:pt x="1605761" y="1042603"/>
                  </a:cubicBezTo>
                  <a:cubicBezTo>
                    <a:pt x="1630979" y="1042603"/>
                    <a:pt x="1651422" y="1064749"/>
                    <a:pt x="1651422" y="1092069"/>
                  </a:cubicBezTo>
                  <a:cubicBezTo>
                    <a:pt x="1651422" y="1107836"/>
                    <a:pt x="1644613" y="1124414"/>
                    <a:pt x="1634008" y="1135616"/>
                  </a:cubicBezTo>
                  <a:cubicBezTo>
                    <a:pt x="1630811" y="1138993"/>
                    <a:pt x="1628592" y="1143303"/>
                    <a:pt x="1628592" y="1147953"/>
                  </a:cubicBezTo>
                  <a:lnTo>
                    <a:pt x="1628592" y="1149146"/>
                  </a:lnTo>
                  <a:cubicBezTo>
                    <a:pt x="1628592" y="1157553"/>
                    <a:pt x="1635406" y="1164367"/>
                    <a:pt x="1643812" y="1164367"/>
                  </a:cubicBezTo>
                  <a:lnTo>
                    <a:pt x="1651422" y="1164367"/>
                  </a:lnTo>
                  <a:cubicBezTo>
                    <a:pt x="1676640" y="1164367"/>
                    <a:pt x="1697084" y="1184810"/>
                    <a:pt x="1697084" y="1210028"/>
                  </a:cubicBezTo>
                  <a:lnTo>
                    <a:pt x="1697084" y="1240469"/>
                  </a:lnTo>
                  <a:cubicBezTo>
                    <a:pt x="1697084" y="1248875"/>
                    <a:pt x="1656197" y="1255690"/>
                    <a:pt x="1605761" y="1255690"/>
                  </a:cubicBezTo>
                  <a:cubicBezTo>
                    <a:pt x="1555325" y="1255690"/>
                    <a:pt x="1514438" y="1248875"/>
                    <a:pt x="1514438" y="1240469"/>
                  </a:cubicBezTo>
                  <a:lnTo>
                    <a:pt x="1514438" y="1210028"/>
                  </a:lnTo>
                  <a:cubicBezTo>
                    <a:pt x="1514438" y="1184810"/>
                    <a:pt x="1534881" y="1164367"/>
                    <a:pt x="1560099" y="1164367"/>
                  </a:cubicBezTo>
                  <a:lnTo>
                    <a:pt x="1567710" y="1164367"/>
                  </a:lnTo>
                  <a:cubicBezTo>
                    <a:pt x="1576116" y="1164367"/>
                    <a:pt x="1582930" y="1157553"/>
                    <a:pt x="1582930" y="1149146"/>
                  </a:cubicBezTo>
                  <a:lnTo>
                    <a:pt x="1582930" y="1147953"/>
                  </a:lnTo>
                  <a:close/>
                  <a:moveTo>
                    <a:pt x="1034993" y="1186004"/>
                  </a:moveTo>
                  <a:cubicBezTo>
                    <a:pt x="1034993" y="1181354"/>
                    <a:pt x="1032773" y="1177044"/>
                    <a:pt x="1029576" y="1173667"/>
                  </a:cubicBezTo>
                  <a:cubicBezTo>
                    <a:pt x="1018971" y="1162465"/>
                    <a:pt x="1012162" y="1145887"/>
                    <a:pt x="1012162" y="1130121"/>
                  </a:cubicBezTo>
                  <a:cubicBezTo>
                    <a:pt x="1012162" y="1102801"/>
                    <a:pt x="1032605" y="1080654"/>
                    <a:pt x="1057823" y="1080654"/>
                  </a:cubicBezTo>
                  <a:cubicBezTo>
                    <a:pt x="1083041" y="1080654"/>
                    <a:pt x="1103485" y="1102801"/>
                    <a:pt x="1103485" y="1130121"/>
                  </a:cubicBezTo>
                  <a:cubicBezTo>
                    <a:pt x="1103485" y="1145887"/>
                    <a:pt x="1096676" y="1162465"/>
                    <a:pt x="1086070" y="1173667"/>
                  </a:cubicBezTo>
                  <a:cubicBezTo>
                    <a:pt x="1082873" y="1177044"/>
                    <a:pt x="1080654" y="1181354"/>
                    <a:pt x="1080654" y="1186004"/>
                  </a:cubicBezTo>
                  <a:lnTo>
                    <a:pt x="1080654" y="1187197"/>
                  </a:lnTo>
                  <a:cubicBezTo>
                    <a:pt x="1080654" y="1195604"/>
                    <a:pt x="1087468" y="1202418"/>
                    <a:pt x="1095875" y="1202418"/>
                  </a:cubicBezTo>
                  <a:lnTo>
                    <a:pt x="1103485" y="1202418"/>
                  </a:lnTo>
                  <a:cubicBezTo>
                    <a:pt x="1128703" y="1202418"/>
                    <a:pt x="1149146" y="1222861"/>
                    <a:pt x="1149146" y="1248079"/>
                  </a:cubicBezTo>
                  <a:lnTo>
                    <a:pt x="1149146" y="1278520"/>
                  </a:lnTo>
                  <a:cubicBezTo>
                    <a:pt x="1149146" y="1286927"/>
                    <a:pt x="1108259" y="1293741"/>
                    <a:pt x="1057823" y="1293741"/>
                  </a:cubicBezTo>
                  <a:cubicBezTo>
                    <a:pt x="1007387" y="1293741"/>
                    <a:pt x="966500" y="1286927"/>
                    <a:pt x="966500" y="1278520"/>
                  </a:cubicBezTo>
                  <a:lnTo>
                    <a:pt x="966500" y="1248079"/>
                  </a:lnTo>
                  <a:cubicBezTo>
                    <a:pt x="966500" y="1222861"/>
                    <a:pt x="986944" y="1202418"/>
                    <a:pt x="1012162" y="1202418"/>
                  </a:cubicBezTo>
                  <a:lnTo>
                    <a:pt x="1019772" y="1202418"/>
                  </a:lnTo>
                  <a:cubicBezTo>
                    <a:pt x="1028178" y="1202418"/>
                    <a:pt x="1034993" y="1195604"/>
                    <a:pt x="1034993" y="1187197"/>
                  </a:cubicBezTo>
                  <a:lnTo>
                    <a:pt x="1034993" y="1186004"/>
                  </a:lnTo>
                  <a:close/>
                  <a:moveTo>
                    <a:pt x="289189" y="371708"/>
                  </a:moveTo>
                  <a:cubicBezTo>
                    <a:pt x="289189" y="367058"/>
                    <a:pt x="291408" y="362748"/>
                    <a:pt x="294605" y="359371"/>
                  </a:cubicBezTo>
                  <a:cubicBezTo>
                    <a:pt x="305211" y="348169"/>
                    <a:pt x="312019" y="331591"/>
                    <a:pt x="312019" y="315825"/>
                  </a:cubicBezTo>
                  <a:cubicBezTo>
                    <a:pt x="312019" y="288505"/>
                    <a:pt x="291576" y="266358"/>
                    <a:pt x="266358" y="266358"/>
                  </a:cubicBezTo>
                  <a:cubicBezTo>
                    <a:pt x="241140" y="266358"/>
                    <a:pt x="220697" y="288505"/>
                    <a:pt x="220697" y="315825"/>
                  </a:cubicBezTo>
                  <a:cubicBezTo>
                    <a:pt x="220697" y="331591"/>
                    <a:pt x="227505" y="348169"/>
                    <a:pt x="238111" y="359371"/>
                  </a:cubicBezTo>
                  <a:cubicBezTo>
                    <a:pt x="241308" y="362748"/>
                    <a:pt x="243527" y="367058"/>
                    <a:pt x="243527" y="371708"/>
                  </a:cubicBezTo>
                  <a:lnTo>
                    <a:pt x="243527" y="372901"/>
                  </a:lnTo>
                  <a:cubicBezTo>
                    <a:pt x="243527" y="381308"/>
                    <a:pt x="236713" y="388122"/>
                    <a:pt x="228307" y="388122"/>
                  </a:cubicBezTo>
                  <a:lnTo>
                    <a:pt x="220697" y="388122"/>
                  </a:lnTo>
                  <a:cubicBezTo>
                    <a:pt x="195478" y="388122"/>
                    <a:pt x="175035" y="408565"/>
                    <a:pt x="175035" y="433783"/>
                  </a:cubicBezTo>
                  <a:lnTo>
                    <a:pt x="175035" y="464224"/>
                  </a:lnTo>
                  <a:cubicBezTo>
                    <a:pt x="175035" y="472631"/>
                    <a:pt x="215922" y="479445"/>
                    <a:pt x="266358" y="479445"/>
                  </a:cubicBezTo>
                  <a:cubicBezTo>
                    <a:pt x="316794" y="479445"/>
                    <a:pt x="357681" y="472631"/>
                    <a:pt x="357681" y="464224"/>
                  </a:cubicBezTo>
                  <a:lnTo>
                    <a:pt x="357681" y="433783"/>
                  </a:lnTo>
                  <a:cubicBezTo>
                    <a:pt x="357681" y="408565"/>
                    <a:pt x="337238" y="388122"/>
                    <a:pt x="312019" y="388122"/>
                  </a:cubicBezTo>
                  <a:lnTo>
                    <a:pt x="304409" y="388122"/>
                  </a:lnTo>
                  <a:cubicBezTo>
                    <a:pt x="296003" y="388122"/>
                    <a:pt x="289189" y="381308"/>
                    <a:pt x="289189" y="372901"/>
                  </a:cubicBezTo>
                  <a:lnTo>
                    <a:pt x="289189" y="371708"/>
                  </a:lnTo>
                  <a:close/>
                  <a:moveTo>
                    <a:pt x="1826458" y="371708"/>
                  </a:moveTo>
                  <a:cubicBezTo>
                    <a:pt x="1826458" y="367058"/>
                    <a:pt x="1824239" y="362748"/>
                    <a:pt x="1821042" y="359371"/>
                  </a:cubicBezTo>
                  <a:cubicBezTo>
                    <a:pt x="1810436" y="348169"/>
                    <a:pt x="1803627" y="331591"/>
                    <a:pt x="1803627" y="315825"/>
                  </a:cubicBezTo>
                  <a:cubicBezTo>
                    <a:pt x="1803627" y="288505"/>
                    <a:pt x="1824071" y="266358"/>
                    <a:pt x="1849289" y="266358"/>
                  </a:cubicBezTo>
                  <a:cubicBezTo>
                    <a:pt x="1874507" y="266358"/>
                    <a:pt x="1894950" y="288505"/>
                    <a:pt x="1894950" y="315825"/>
                  </a:cubicBezTo>
                  <a:cubicBezTo>
                    <a:pt x="1894950" y="331591"/>
                    <a:pt x="1888141" y="348169"/>
                    <a:pt x="1877536" y="359371"/>
                  </a:cubicBezTo>
                  <a:cubicBezTo>
                    <a:pt x="1874338" y="362748"/>
                    <a:pt x="1872119" y="367058"/>
                    <a:pt x="1872119" y="371708"/>
                  </a:cubicBezTo>
                  <a:lnTo>
                    <a:pt x="1872119" y="372901"/>
                  </a:lnTo>
                  <a:cubicBezTo>
                    <a:pt x="1872119" y="381308"/>
                    <a:pt x="1878934" y="388122"/>
                    <a:pt x="1887340" y="388122"/>
                  </a:cubicBezTo>
                  <a:lnTo>
                    <a:pt x="1894950" y="388122"/>
                  </a:lnTo>
                  <a:cubicBezTo>
                    <a:pt x="1920168" y="388122"/>
                    <a:pt x="1940612" y="408565"/>
                    <a:pt x="1940612" y="433783"/>
                  </a:cubicBezTo>
                  <a:lnTo>
                    <a:pt x="1940612" y="464224"/>
                  </a:lnTo>
                  <a:cubicBezTo>
                    <a:pt x="1940612" y="472631"/>
                    <a:pt x="1899725" y="479445"/>
                    <a:pt x="1849289" y="479445"/>
                  </a:cubicBezTo>
                  <a:cubicBezTo>
                    <a:pt x="1798852" y="479445"/>
                    <a:pt x="1757966" y="472631"/>
                    <a:pt x="1757966" y="464224"/>
                  </a:cubicBezTo>
                  <a:lnTo>
                    <a:pt x="1757966" y="433783"/>
                  </a:lnTo>
                  <a:cubicBezTo>
                    <a:pt x="1757966" y="408565"/>
                    <a:pt x="1778409" y="388122"/>
                    <a:pt x="1803627" y="388122"/>
                  </a:cubicBezTo>
                  <a:lnTo>
                    <a:pt x="1811237" y="388122"/>
                  </a:lnTo>
                  <a:cubicBezTo>
                    <a:pt x="1819644" y="388122"/>
                    <a:pt x="1826458" y="381308"/>
                    <a:pt x="1826458" y="372901"/>
                  </a:cubicBezTo>
                  <a:lnTo>
                    <a:pt x="1826458" y="371708"/>
                  </a:lnTo>
                  <a:close/>
                  <a:moveTo>
                    <a:pt x="114153" y="242334"/>
                  </a:moveTo>
                  <a:cubicBezTo>
                    <a:pt x="114153" y="237684"/>
                    <a:pt x="116372" y="233374"/>
                    <a:pt x="119569" y="229997"/>
                  </a:cubicBezTo>
                  <a:cubicBezTo>
                    <a:pt x="130175" y="218795"/>
                    <a:pt x="136984" y="202217"/>
                    <a:pt x="136984" y="186450"/>
                  </a:cubicBezTo>
                  <a:cubicBezTo>
                    <a:pt x="136984" y="159130"/>
                    <a:pt x="116540" y="136984"/>
                    <a:pt x="91322" y="136984"/>
                  </a:cubicBezTo>
                  <a:cubicBezTo>
                    <a:pt x="66104" y="136984"/>
                    <a:pt x="45661" y="159130"/>
                    <a:pt x="45661" y="186450"/>
                  </a:cubicBezTo>
                  <a:cubicBezTo>
                    <a:pt x="45661" y="202217"/>
                    <a:pt x="52470" y="218795"/>
                    <a:pt x="63075" y="229997"/>
                  </a:cubicBezTo>
                  <a:cubicBezTo>
                    <a:pt x="66273" y="233374"/>
                    <a:pt x="68492" y="237684"/>
                    <a:pt x="68492" y="242334"/>
                  </a:cubicBezTo>
                  <a:lnTo>
                    <a:pt x="68492" y="243527"/>
                  </a:lnTo>
                  <a:cubicBezTo>
                    <a:pt x="68492" y="251934"/>
                    <a:pt x="61677" y="258748"/>
                    <a:pt x="53271" y="258748"/>
                  </a:cubicBezTo>
                  <a:lnTo>
                    <a:pt x="45661" y="258748"/>
                  </a:lnTo>
                  <a:cubicBezTo>
                    <a:pt x="20443" y="258748"/>
                    <a:pt x="0" y="279191"/>
                    <a:pt x="0" y="304409"/>
                  </a:cubicBezTo>
                  <a:lnTo>
                    <a:pt x="0" y="334850"/>
                  </a:lnTo>
                  <a:cubicBezTo>
                    <a:pt x="0" y="343256"/>
                    <a:pt x="40886" y="350071"/>
                    <a:pt x="91322" y="350071"/>
                  </a:cubicBezTo>
                  <a:cubicBezTo>
                    <a:pt x="141759" y="350071"/>
                    <a:pt x="182645" y="343256"/>
                    <a:pt x="182645" y="334850"/>
                  </a:cubicBezTo>
                  <a:lnTo>
                    <a:pt x="182645" y="304409"/>
                  </a:lnTo>
                  <a:cubicBezTo>
                    <a:pt x="182645" y="279191"/>
                    <a:pt x="162202" y="258748"/>
                    <a:pt x="136984" y="258748"/>
                  </a:cubicBezTo>
                  <a:lnTo>
                    <a:pt x="129374" y="258748"/>
                  </a:lnTo>
                  <a:cubicBezTo>
                    <a:pt x="120967" y="258748"/>
                    <a:pt x="114153" y="251934"/>
                    <a:pt x="114153" y="243527"/>
                  </a:cubicBezTo>
                  <a:lnTo>
                    <a:pt x="114153" y="242334"/>
                  </a:lnTo>
                  <a:close/>
                  <a:moveTo>
                    <a:pt x="2001493" y="242334"/>
                  </a:moveTo>
                  <a:cubicBezTo>
                    <a:pt x="2001493" y="237684"/>
                    <a:pt x="1999274" y="233374"/>
                    <a:pt x="1996077" y="229997"/>
                  </a:cubicBezTo>
                  <a:cubicBezTo>
                    <a:pt x="1985472" y="218795"/>
                    <a:pt x="1978663" y="202217"/>
                    <a:pt x="1978663" y="186450"/>
                  </a:cubicBezTo>
                  <a:cubicBezTo>
                    <a:pt x="1978663" y="159130"/>
                    <a:pt x="1999106" y="136984"/>
                    <a:pt x="2024324" y="136984"/>
                  </a:cubicBezTo>
                  <a:cubicBezTo>
                    <a:pt x="2049542" y="136984"/>
                    <a:pt x="2069986" y="159130"/>
                    <a:pt x="2069986" y="186450"/>
                  </a:cubicBezTo>
                  <a:cubicBezTo>
                    <a:pt x="2069986" y="202217"/>
                    <a:pt x="2063177" y="218795"/>
                    <a:pt x="2052571" y="229997"/>
                  </a:cubicBezTo>
                  <a:cubicBezTo>
                    <a:pt x="2049374" y="233374"/>
                    <a:pt x="2047155" y="237684"/>
                    <a:pt x="2047155" y="242334"/>
                  </a:cubicBezTo>
                  <a:lnTo>
                    <a:pt x="2047155" y="243527"/>
                  </a:lnTo>
                  <a:cubicBezTo>
                    <a:pt x="2047155" y="251934"/>
                    <a:pt x="2053969" y="258748"/>
                    <a:pt x="2062375" y="258748"/>
                  </a:cubicBezTo>
                  <a:lnTo>
                    <a:pt x="2069986" y="258748"/>
                  </a:lnTo>
                  <a:cubicBezTo>
                    <a:pt x="2095204" y="258748"/>
                    <a:pt x="2115647" y="279191"/>
                    <a:pt x="2115647" y="304409"/>
                  </a:cubicBezTo>
                  <a:lnTo>
                    <a:pt x="2115647" y="334850"/>
                  </a:lnTo>
                  <a:cubicBezTo>
                    <a:pt x="2115647" y="343256"/>
                    <a:pt x="2074760" y="350071"/>
                    <a:pt x="2024324" y="350071"/>
                  </a:cubicBezTo>
                  <a:cubicBezTo>
                    <a:pt x="1973888" y="350071"/>
                    <a:pt x="1933001" y="343256"/>
                    <a:pt x="1933001" y="334850"/>
                  </a:cubicBezTo>
                  <a:lnTo>
                    <a:pt x="1933001" y="304409"/>
                  </a:lnTo>
                  <a:cubicBezTo>
                    <a:pt x="1933001" y="279191"/>
                    <a:pt x="1953445" y="258748"/>
                    <a:pt x="1978663" y="258748"/>
                  </a:cubicBezTo>
                  <a:lnTo>
                    <a:pt x="1986273" y="258748"/>
                  </a:lnTo>
                  <a:cubicBezTo>
                    <a:pt x="1994679" y="258748"/>
                    <a:pt x="2001493" y="251934"/>
                    <a:pt x="2001493" y="243527"/>
                  </a:cubicBezTo>
                  <a:lnTo>
                    <a:pt x="2001493" y="242334"/>
                  </a:lnTo>
                  <a:close/>
                  <a:moveTo>
                    <a:pt x="441394" y="181452"/>
                  </a:moveTo>
                  <a:cubicBezTo>
                    <a:pt x="441394" y="176802"/>
                    <a:pt x="443613" y="172492"/>
                    <a:pt x="446810" y="169115"/>
                  </a:cubicBezTo>
                  <a:cubicBezTo>
                    <a:pt x="457415" y="157913"/>
                    <a:pt x="464224" y="141335"/>
                    <a:pt x="464224" y="125569"/>
                  </a:cubicBezTo>
                  <a:cubicBezTo>
                    <a:pt x="464224" y="98249"/>
                    <a:pt x="443781" y="76102"/>
                    <a:pt x="418563" y="76102"/>
                  </a:cubicBezTo>
                  <a:cubicBezTo>
                    <a:pt x="393345" y="76102"/>
                    <a:pt x="372901" y="98249"/>
                    <a:pt x="372901" y="125569"/>
                  </a:cubicBezTo>
                  <a:cubicBezTo>
                    <a:pt x="372901" y="141335"/>
                    <a:pt x="379710" y="157913"/>
                    <a:pt x="390316" y="169115"/>
                  </a:cubicBezTo>
                  <a:cubicBezTo>
                    <a:pt x="393513" y="172492"/>
                    <a:pt x="395732" y="176802"/>
                    <a:pt x="395732" y="181452"/>
                  </a:cubicBezTo>
                  <a:lnTo>
                    <a:pt x="395732" y="182645"/>
                  </a:lnTo>
                  <a:cubicBezTo>
                    <a:pt x="395732" y="191052"/>
                    <a:pt x="388918" y="197866"/>
                    <a:pt x="380512" y="197866"/>
                  </a:cubicBezTo>
                  <a:lnTo>
                    <a:pt x="372901" y="197866"/>
                  </a:lnTo>
                  <a:cubicBezTo>
                    <a:pt x="347683" y="197866"/>
                    <a:pt x="327240" y="218309"/>
                    <a:pt x="327240" y="243527"/>
                  </a:cubicBezTo>
                  <a:lnTo>
                    <a:pt x="327240" y="273968"/>
                  </a:lnTo>
                  <a:cubicBezTo>
                    <a:pt x="327240" y="282375"/>
                    <a:pt x="368127" y="289189"/>
                    <a:pt x="418563" y="289189"/>
                  </a:cubicBezTo>
                  <a:cubicBezTo>
                    <a:pt x="468999" y="289189"/>
                    <a:pt x="509886" y="282375"/>
                    <a:pt x="509886" y="273968"/>
                  </a:cubicBezTo>
                  <a:lnTo>
                    <a:pt x="509886" y="243527"/>
                  </a:lnTo>
                  <a:cubicBezTo>
                    <a:pt x="509886" y="218309"/>
                    <a:pt x="489442" y="197866"/>
                    <a:pt x="464224" y="197866"/>
                  </a:cubicBezTo>
                  <a:lnTo>
                    <a:pt x="456614" y="197866"/>
                  </a:lnTo>
                  <a:cubicBezTo>
                    <a:pt x="448208" y="197866"/>
                    <a:pt x="441394" y="191052"/>
                    <a:pt x="441394" y="182645"/>
                  </a:cubicBezTo>
                  <a:lnTo>
                    <a:pt x="441394" y="181452"/>
                  </a:lnTo>
                  <a:close/>
                  <a:moveTo>
                    <a:pt x="662091" y="151011"/>
                  </a:moveTo>
                  <a:cubicBezTo>
                    <a:pt x="662091" y="146361"/>
                    <a:pt x="664310" y="142051"/>
                    <a:pt x="667507" y="138674"/>
                  </a:cubicBezTo>
                  <a:cubicBezTo>
                    <a:pt x="678113" y="127472"/>
                    <a:pt x="684921" y="110894"/>
                    <a:pt x="684921" y="95128"/>
                  </a:cubicBezTo>
                  <a:cubicBezTo>
                    <a:pt x="684921" y="67808"/>
                    <a:pt x="664478" y="45661"/>
                    <a:pt x="639260" y="45661"/>
                  </a:cubicBezTo>
                  <a:cubicBezTo>
                    <a:pt x="614042" y="45661"/>
                    <a:pt x="593598" y="67808"/>
                    <a:pt x="593598" y="95128"/>
                  </a:cubicBezTo>
                  <a:cubicBezTo>
                    <a:pt x="593598" y="110894"/>
                    <a:pt x="600407" y="127472"/>
                    <a:pt x="611013" y="138674"/>
                  </a:cubicBezTo>
                  <a:cubicBezTo>
                    <a:pt x="614210" y="142051"/>
                    <a:pt x="616429" y="146361"/>
                    <a:pt x="616429" y="151011"/>
                  </a:cubicBezTo>
                  <a:lnTo>
                    <a:pt x="616429" y="152204"/>
                  </a:lnTo>
                  <a:cubicBezTo>
                    <a:pt x="616429" y="160611"/>
                    <a:pt x="609615" y="167425"/>
                    <a:pt x="601209" y="167425"/>
                  </a:cubicBezTo>
                  <a:lnTo>
                    <a:pt x="593598" y="167425"/>
                  </a:lnTo>
                  <a:cubicBezTo>
                    <a:pt x="568380" y="167425"/>
                    <a:pt x="547937" y="187868"/>
                    <a:pt x="547937" y="213086"/>
                  </a:cubicBezTo>
                  <a:lnTo>
                    <a:pt x="547937" y="243527"/>
                  </a:lnTo>
                  <a:cubicBezTo>
                    <a:pt x="547937" y="251934"/>
                    <a:pt x="588824" y="258748"/>
                    <a:pt x="639260" y="258748"/>
                  </a:cubicBezTo>
                  <a:cubicBezTo>
                    <a:pt x="689696" y="258748"/>
                    <a:pt x="730583" y="251934"/>
                    <a:pt x="730583" y="243527"/>
                  </a:cubicBezTo>
                  <a:lnTo>
                    <a:pt x="730583" y="213086"/>
                  </a:lnTo>
                  <a:cubicBezTo>
                    <a:pt x="730583" y="187868"/>
                    <a:pt x="710139" y="167425"/>
                    <a:pt x="684921" y="167425"/>
                  </a:cubicBezTo>
                  <a:lnTo>
                    <a:pt x="677311" y="167425"/>
                  </a:lnTo>
                  <a:cubicBezTo>
                    <a:pt x="668905" y="167425"/>
                    <a:pt x="662091" y="160611"/>
                    <a:pt x="662091" y="152204"/>
                  </a:cubicBezTo>
                  <a:lnTo>
                    <a:pt x="662091" y="151011"/>
                  </a:lnTo>
                  <a:close/>
                  <a:moveTo>
                    <a:pt x="1499217" y="151011"/>
                  </a:moveTo>
                  <a:cubicBezTo>
                    <a:pt x="1499217" y="146361"/>
                    <a:pt x="1501437" y="142051"/>
                    <a:pt x="1504634" y="138674"/>
                  </a:cubicBezTo>
                  <a:cubicBezTo>
                    <a:pt x="1515239" y="127472"/>
                    <a:pt x="1522048" y="110894"/>
                    <a:pt x="1522048" y="95128"/>
                  </a:cubicBezTo>
                  <a:cubicBezTo>
                    <a:pt x="1522048" y="67808"/>
                    <a:pt x="1501605" y="45661"/>
                    <a:pt x="1476387" y="45661"/>
                  </a:cubicBezTo>
                  <a:cubicBezTo>
                    <a:pt x="1451169" y="45661"/>
                    <a:pt x="1430725" y="67808"/>
                    <a:pt x="1430725" y="95128"/>
                  </a:cubicBezTo>
                  <a:cubicBezTo>
                    <a:pt x="1430725" y="110894"/>
                    <a:pt x="1437534" y="127472"/>
                    <a:pt x="1448140" y="138674"/>
                  </a:cubicBezTo>
                  <a:cubicBezTo>
                    <a:pt x="1451337" y="142051"/>
                    <a:pt x="1453556" y="146361"/>
                    <a:pt x="1453556" y="151011"/>
                  </a:cubicBezTo>
                  <a:lnTo>
                    <a:pt x="1453556" y="152204"/>
                  </a:lnTo>
                  <a:cubicBezTo>
                    <a:pt x="1453556" y="160611"/>
                    <a:pt x="1446742" y="167425"/>
                    <a:pt x="1438335" y="167425"/>
                  </a:cubicBezTo>
                  <a:lnTo>
                    <a:pt x="1430725" y="167425"/>
                  </a:lnTo>
                  <a:cubicBezTo>
                    <a:pt x="1405507" y="167425"/>
                    <a:pt x="1385064" y="187868"/>
                    <a:pt x="1385064" y="213086"/>
                  </a:cubicBezTo>
                  <a:lnTo>
                    <a:pt x="1385064" y="243527"/>
                  </a:lnTo>
                  <a:cubicBezTo>
                    <a:pt x="1385064" y="251934"/>
                    <a:pt x="1425951" y="258748"/>
                    <a:pt x="1476387" y="258748"/>
                  </a:cubicBezTo>
                  <a:cubicBezTo>
                    <a:pt x="1526823" y="258748"/>
                    <a:pt x="1567710" y="251934"/>
                    <a:pt x="1567710" y="243527"/>
                  </a:cubicBezTo>
                  <a:lnTo>
                    <a:pt x="1567710" y="213086"/>
                  </a:lnTo>
                  <a:cubicBezTo>
                    <a:pt x="1567710" y="187868"/>
                    <a:pt x="1547266" y="167425"/>
                    <a:pt x="1522048" y="167425"/>
                  </a:cubicBezTo>
                  <a:lnTo>
                    <a:pt x="1514438" y="167425"/>
                  </a:lnTo>
                  <a:cubicBezTo>
                    <a:pt x="1506032" y="167425"/>
                    <a:pt x="1499217" y="160611"/>
                    <a:pt x="1499217" y="152204"/>
                  </a:cubicBezTo>
                  <a:lnTo>
                    <a:pt x="1499217" y="151011"/>
                  </a:lnTo>
                  <a:close/>
                  <a:moveTo>
                    <a:pt x="1080654" y="105350"/>
                  </a:moveTo>
                  <a:cubicBezTo>
                    <a:pt x="1080654" y="100700"/>
                    <a:pt x="1082873" y="96389"/>
                    <a:pt x="1086070" y="93013"/>
                  </a:cubicBezTo>
                  <a:cubicBezTo>
                    <a:pt x="1096676" y="81810"/>
                    <a:pt x="1103485" y="65232"/>
                    <a:pt x="1103485" y="49466"/>
                  </a:cubicBezTo>
                  <a:cubicBezTo>
                    <a:pt x="1103485" y="22146"/>
                    <a:pt x="1083041" y="0"/>
                    <a:pt x="1057823" y="0"/>
                  </a:cubicBezTo>
                  <a:cubicBezTo>
                    <a:pt x="1032605" y="0"/>
                    <a:pt x="1012162" y="22146"/>
                    <a:pt x="1012162" y="49466"/>
                  </a:cubicBezTo>
                  <a:cubicBezTo>
                    <a:pt x="1012162" y="65232"/>
                    <a:pt x="1018971" y="81810"/>
                    <a:pt x="1029576" y="93013"/>
                  </a:cubicBezTo>
                  <a:cubicBezTo>
                    <a:pt x="1032773" y="96389"/>
                    <a:pt x="1034993" y="100700"/>
                    <a:pt x="1034993" y="105350"/>
                  </a:cubicBezTo>
                  <a:lnTo>
                    <a:pt x="1034993" y="106543"/>
                  </a:lnTo>
                  <a:cubicBezTo>
                    <a:pt x="1034993" y="114949"/>
                    <a:pt x="1028178" y="121763"/>
                    <a:pt x="1019772" y="121763"/>
                  </a:cubicBezTo>
                  <a:lnTo>
                    <a:pt x="1012162" y="121763"/>
                  </a:lnTo>
                  <a:cubicBezTo>
                    <a:pt x="986944" y="121763"/>
                    <a:pt x="966500" y="142207"/>
                    <a:pt x="966500" y="167425"/>
                  </a:cubicBezTo>
                  <a:lnTo>
                    <a:pt x="966500" y="197866"/>
                  </a:lnTo>
                  <a:cubicBezTo>
                    <a:pt x="966500" y="206272"/>
                    <a:pt x="1007387" y="213086"/>
                    <a:pt x="1057823" y="213086"/>
                  </a:cubicBezTo>
                  <a:cubicBezTo>
                    <a:pt x="1108259" y="213086"/>
                    <a:pt x="1149146" y="206272"/>
                    <a:pt x="1149146" y="197866"/>
                  </a:cubicBezTo>
                  <a:lnTo>
                    <a:pt x="1149146" y="167425"/>
                  </a:lnTo>
                  <a:cubicBezTo>
                    <a:pt x="1149146" y="142207"/>
                    <a:pt x="1128703" y="121763"/>
                    <a:pt x="1103485" y="121763"/>
                  </a:cubicBezTo>
                  <a:lnTo>
                    <a:pt x="1095875" y="121763"/>
                  </a:lnTo>
                  <a:cubicBezTo>
                    <a:pt x="1087468" y="121763"/>
                    <a:pt x="1080654" y="114949"/>
                    <a:pt x="1080654" y="106543"/>
                  </a:cubicBezTo>
                  <a:lnTo>
                    <a:pt x="1080654" y="105350"/>
                  </a:lnTo>
                  <a:close/>
                  <a:moveTo>
                    <a:pt x="882788" y="189062"/>
                  </a:moveTo>
                  <a:cubicBezTo>
                    <a:pt x="882788" y="184412"/>
                    <a:pt x="885007" y="180102"/>
                    <a:pt x="888204" y="176725"/>
                  </a:cubicBezTo>
                  <a:cubicBezTo>
                    <a:pt x="898810" y="165523"/>
                    <a:pt x="905618" y="148945"/>
                    <a:pt x="905618" y="133179"/>
                  </a:cubicBezTo>
                  <a:cubicBezTo>
                    <a:pt x="905618" y="105859"/>
                    <a:pt x="885175" y="83712"/>
                    <a:pt x="859957" y="83712"/>
                  </a:cubicBezTo>
                  <a:cubicBezTo>
                    <a:pt x="834739" y="83712"/>
                    <a:pt x="814296" y="105859"/>
                    <a:pt x="814296" y="133179"/>
                  </a:cubicBezTo>
                  <a:cubicBezTo>
                    <a:pt x="814296" y="148945"/>
                    <a:pt x="821104" y="165523"/>
                    <a:pt x="831710" y="176725"/>
                  </a:cubicBezTo>
                  <a:cubicBezTo>
                    <a:pt x="834907" y="180102"/>
                    <a:pt x="837126" y="184412"/>
                    <a:pt x="837126" y="189062"/>
                  </a:cubicBezTo>
                  <a:lnTo>
                    <a:pt x="837126" y="190256"/>
                  </a:lnTo>
                  <a:cubicBezTo>
                    <a:pt x="837126" y="198662"/>
                    <a:pt x="830312" y="205476"/>
                    <a:pt x="821906" y="205476"/>
                  </a:cubicBezTo>
                  <a:lnTo>
                    <a:pt x="814296" y="205476"/>
                  </a:lnTo>
                  <a:cubicBezTo>
                    <a:pt x="789077" y="205476"/>
                    <a:pt x="768634" y="225919"/>
                    <a:pt x="768634" y="251138"/>
                  </a:cubicBezTo>
                  <a:lnTo>
                    <a:pt x="768634" y="281579"/>
                  </a:lnTo>
                  <a:cubicBezTo>
                    <a:pt x="768634" y="289985"/>
                    <a:pt x="809521" y="296799"/>
                    <a:pt x="859957" y="296799"/>
                  </a:cubicBezTo>
                  <a:cubicBezTo>
                    <a:pt x="910393" y="296799"/>
                    <a:pt x="951280" y="289985"/>
                    <a:pt x="951280" y="281579"/>
                  </a:cubicBezTo>
                  <a:lnTo>
                    <a:pt x="951280" y="251138"/>
                  </a:lnTo>
                  <a:cubicBezTo>
                    <a:pt x="951280" y="225919"/>
                    <a:pt x="930837" y="205476"/>
                    <a:pt x="905618" y="205476"/>
                  </a:cubicBezTo>
                  <a:lnTo>
                    <a:pt x="898008" y="205476"/>
                  </a:lnTo>
                  <a:cubicBezTo>
                    <a:pt x="889602" y="205476"/>
                    <a:pt x="882788" y="198662"/>
                    <a:pt x="882788" y="190256"/>
                  </a:cubicBezTo>
                  <a:lnTo>
                    <a:pt x="882788" y="189062"/>
                  </a:lnTo>
                  <a:close/>
                  <a:moveTo>
                    <a:pt x="1278520" y="189062"/>
                  </a:moveTo>
                  <a:cubicBezTo>
                    <a:pt x="1278520" y="184412"/>
                    <a:pt x="1280740" y="180102"/>
                    <a:pt x="1283937" y="176725"/>
                  </a:cubicBezTo>
                  <a:cubicBezTo>
                    <a:pt x="1294542" y="165523"/>
                    <a:pt x="1301351" y="148945"/>
                    <a:pt x="1301351" y="133179"/>
                  </a:cubicBezTo>
                  <a:cubicBezTo>
                    <a:pt x="1301351" y="105859"/>
                    <a:pt x="1280908" y="83712"/>
                    <a:pt x="1255690" y="83712"/>
                  </a:cubicBezTo>
                  <a:cubicBezTo>
                    <a:pt x="1230472" y="83712"/>
                    <a:pt x="1210028" y="105859"/>
                    <a:pt x="1210028" y="133179"/>
                  </a:cubicBezTo>
                  <a:cubicBezTo>
                    <a:pt x="1210028" y="148945"/>
                    <a:pt x="1216837" y="165523"/>
                    <a:pt x="1227443" y="176725"/>
                  </a:cubicBezTo>
                  <a:cubicBezTo>
                    <a:pt x="1230640" y="180102"/>
                    <a:pt x="1232859" y="184412"/>
                    <a:pt x="1232859" y="189062"/>
                  </a:cubicBezTo>
                  <a:lnTo>
                    <a:pt x="1232859" y="190256"/>
                  </a:lnTo>
                  <a:cubicBezTo>
                    <a:pt x="1232859" y="198662"/>
                    <a:pt x="1226045" y="205476"/>
                    <a:pt x="1217638" y="205476"/>
                  </a:cubicBezTo>
                  <a:lnTo>
                    <a:pt x="1210028" y="205476"/>
                  </a:lnTo>
                  <a:cubicBezTo>
                    <a:pt x="1184810" y="205476"/>
                    <a:pt x="1164367" y="225919"/>
                    <a:pt x="1164367" y="251138"/>
                  </a:cubicBezTo>
                  <a:lnTo>
                    <a:pt x="1164367" y="281579"/>
                  </a:lnTo>
                  <a:cubicBezTo>
                    <a:pt x="1164367" y="289985"/>
                    <a:pt x="1205254" y="296799"/>
                    <a:pt x="1255690" y="296799"/>
                  </a:cubicBezTo>
                  <a:cubicBezTo>
                    <a:pt x="1306126" y="296799"/>
                    <a:pt x="1347013" y="289985"/>
                    <a:pt x="1347013" y="281579"/>
                  </a:cubicBezTo>
                  <a:lnTo>
                    <a:pt x="1347013" y="251138"/>
                  </a:lnTo>
                  <a:cubicBezTo>
                    <a:pt x="1347013" y="225919"/>
                    <a:pt x="1326569" y="205476"/>
                    <a:pt x="1301351" y="205476"/>
                  </a:cubicBezTo>
                  <a:lnTo>
                    <a:pt x="1293741" y="205476"/>
                  </a:lnTo>
                  <a:cubicBezTo>
                    <a:pt x="1285335" y="205476"/>
                    <a:pt x="1278520" y="198662"/>
                    <a:pt x="1278520" y="190256"/>
                  </a:cubicBezTo>
                  <a:lnTo>
                    <a:pt x="1278520" y="189062"/>
                  </a:lnTo>
                  <a:close/>
                  <a:moveTo>
                    <a:pt x="1674253" y="181452"/>
                  </a:moveTo>
                  <a:cubicBezTo>
                    <a:pt x="1674253" y="176802"/>
                    <a:pt x="1672034" y="172492"/>
                    <a:pt x="1668837" y="169115"/>
                  </a:cubicBezTo>
                  <a:cubicBezTo>
                    <a:pt x="1658231" y="157913"/>
                    <a:pt x="1651422" y="141335"/>
                    <a:pt x="1651422" y="125569"/>
                  </a:cubicBezTo>
                  <a:cubicBezTo>
                    <a:pt x="1651422" y="98249"/>
                    <a:pt x="1671866" y="76102"/>
                    <a:pt x="1697084" y="76102"/>
                  </a:cubicBezTo>
                  <a:cubicBezTo>
                    <a:pt x="1722302" y="76102"/>
                    <a:pt x="1742745" y="98249"/>
                    <a:pt x="1742745" y="125569"/>
                  </a:cubicBezTo>
                  <a:cubicBezTo>
                    <a:pt x="1742745" y="141335"/>
                    <a:pt x="1735936" y="157913"/>
                    <a:pt x="1725331" y="169115"/>
                  </a:cubicBezTo>
                  <a:cubicBezTo>
                    <a:pt x="1722134" y="172492"/>
                    <a:pt x="1719914" y="176802"/>
                    <a:pt x="1719914" y="181452"/>
                  </a:cubicBezTo>
                  <a:lnTo>
                    <a:pt x="1719914" y="182645"/>
                  </a:lnTo>
                  <a:cubicBezTo>
                    <a:pt x="1719914" y="191052"/>
                    <a:pt x="1726729" y="197866"/>
                    <a:pt x="1735135" y="197866"/>
                  </a:cubicBezTo>
                  <a:lnTo>
                    <a:pt x="1742745" y="197866"/>
                  </a:lnTo>
                  <a:cubicBezTo>
                    <a:pt x="1767963" y="197866"/>
                    <a:pt x="1788407" y="218309"/>
                    <a:pt x="1788407" y="243527"/>
                  </a:cubicBezTo>
                  <a:lnTo>
                    <a:pt x="1788407" y="273968"/>
                  </a:lnTo>
                  <a:cubicBezTo>
                    <a:pt x="1788407" y="282375"/>
                    <a:pt x="1747520" y="289189"/>
                    <a:pt x="1697084" y="289189"/>
                  </a:cubicBezTo>
                  <a:cubicBezTo>
                    <a:pt x="1646648" y="289189"/>
                    <a:pt x="1605761" y="282375"/>
                    <a:pt x="1605761" y="273968"/>
                  </a:cubicBezTo>
                  <a:lnTo>
                    <a:pt x="1605761" y="243527"/>
                  </a:lnTo>
                  <a:cubicBezTo>
                    <a:pt x="1605761" y="218309"/>
                    <a:pt x="1626204" y="197866"/>
                    <a:pt x="1651422" y="197866"/>
                  </a:cubicBezTo>
                  <a:lnTo>
                    <a:pt x="1659033" y="197866"/>
                  </a:lnTo>
                  <a:cubicBezTo>
                    <a:pt x="1667439" y="197866"/>
                    <a:pt x="1674253" y="191052"/>
                    <a:pt x="1674253" y="182645"/>
                  </a:cubicBezTo>
                  <a:lnTo>
                    <a:pt x="1674253" y="181452"/>
                  </a:lnTo>
                  <a:close/>
                  <a:moveTo>
                    <a:pt x="806685" y="440200"/>
                  </a:moveTo>
                  <a:cubicBezTo>
                    <a:pt x="806685" y="435550"/>
                    <a:pt x="808904" y="431240"/>
                    <a:pt x="812101" y="427863"/>
                  </a:cubicBezTo>
                  <a:cubicBezTo>
                    <a:pt x="822707" y="416661"/>
                    <a:pt x="829516" y="400083"/>
                    <a:pt x="829516" y="384317"/>
                  </a:cubicBezTo>
                  <a:cubicBezTo>
                    <a:pt x="829516" y="356997"/>
                    <a:pt x="809073" y="334850"/>
                    <a:pt x="783855" y="334850"/>
                  </a:cubicBezTo>
                  <a:cubicBezTo>
                    <a:pt x="758636" y="334850"/>
                    <a:pt x="738193" y="356997"/>
                    <a:pt x="738193" y="384317"/>
                  </a:cubicBezTo>
                  <a:cubicBezTo>
                    <a:pt x="738193" y="400083"/>
                    <a:pt x="745002" y="416661"/>
                    <a:pt x="755608" y="427863"/>
                  </a:cubicBezTo>
                  <a:cubicBezTo>
                    <a:pt x="758805" y="431240"/>
                    <a:pt x="761024" y="435550"/>
                    <a:pt x="761024" y="440200"/>
                  </a:cubicBezTo>
                  <a:lnTo>
                    <a:pt x="761024" y="441394"/>
                  </a:lnTo>
                  <a:cubicBezTo>
                    <a:pt x="761024" y="449800"/>
                    <a:pt x="754210" y="456614"/>
                    <a:pt x="745803" y="456614"/>
                  </a:cubicBezTo>
                  <a:lnTo>
                    <a:pt x="738193" y="456614"/>
                  </a:lnTo>
                  <a:cubicBezTo>
                    <a:pt x="712975" y="456614"/>
                    <a:pt x="692532" y="477057"/>
                    <a:pt x="692532" y="502276"/>
                  </a:cubicBezTo>
                  <a:lnTo>
                    <a:pt x="692532" y="532717"/>
                  </a:lnTo>
                  <a:cubicBezTo>
                    <a:pt x="692532" y="541123"/>
                    <a:pt x="733418" y="547937"/>
                    <a:pt x="783855" y="547937"/>
                  </a:cubicBezTo>
                  <a:cubicBezTo>
                    <a:pt x="834291" y="547937"/>
                    <a:pt x="875177" y="541123"/>
                    <a:pt x="875177" y="532717"/>
                  </a:cubicBezTo>
                  <a:lnTo>
                    <a:pt x="875177" y="502276"/>
                  </a:lnTo>
                  <a:cubicBezTo>
                    <a:pt x="875177" y="477057"/>
                    <a:pt x="854734" y="456614"/>
                    <a:pt x="829516" y="456614"/>
                  </a:cubicBezTo>
                  <a:lnTo>
                    <a:pt x="821906" y="456614"/>
                  </a:lnTo>
                  <a:cubicBezTo>
                    <a:pt x="813499" y="456614"/>
                    <a:pt x="806685" y="449800"/>
                    <a:pt x="806685" y="441394"/>
                  </a:cubicBezTo>
                  <a:lnTo>
                    <a:pt x="806685" y="440200"/>
                  </a:lnTo>
                  <a:close/>
                  <a:moveTo>
                    <a:pt x="1354623" y="440200"/>
                  </a:moveTo>
                  <a:cubicBezTo>
                    <a:pt x="1354623" y="435550"/>
                    <a:pt x="1356842" y="431240"/>
                    <a:pt x="1360039" y="427863"/>
                  </a:cubicBezTo>
                  <a:cubicBezTo>
                    <a:pt x="1370645" y="416661"/>
                    <a:pt x="1377454" y="400083"/>
                    <a:pt x="1377454" y="384317"/>
                  </a:cubicBezTo>
                  <a:cubicBezTo>
                    <a:pt x="1377454" y="356997"/>
                    <a:pt x="1357010" y="334850"/>
                    <a:pt x="1331792" y="334850"/>
                  </a:cubicBezTo>
                  <a:cubicBezTo>
                    <a:pt x="1306574" y="334850"/>
                    <a:pt x="1286131" y="356997"/>
                    <a:pt x="1286131" y="384317"/>
                  </a:cubicBezTo>
                  <a:cubicBezTo>
                    <a:pt x="1286131" y="400083"/>
                    <a:pt x="1292939" y="416661"/>
                    <a:pt x="1303545" y="427863"/>
                  </a:cubicBezTo>
                  <a:cubicBezTo>
                    <a:pt x="1306742" y="431240"/>
                    <a:pt x="1308961" y="435550"/>
                    <a:pt x="1308961" y="440200"/>
                  </a:cubicBezTo>
                  <a:lnTo>
                    <a:pt x="1308961" y="441394"/>
                  </a:lnTo>
                  <a:cubicBezTo>
                    <a:pt x="1308961" y="449800"/>
                    <a:pt x="1302147" y="456614"/>
                    <a:pt x="1293741" y="456614"/>
                  </a:cubicBezTo>
                  <a:lnTo>
                    <a:pt x="1286131" y="456614"/>
                  </a:lnTo>
                  <a:cubicBezTo>
                    <a:pt x="1260913" y="456614"/>
                    <a:pt x="1240469" y="477057"/>
                    <a:pt x="1240469" y="502276"/>
                  </a:cubicBezTo>
                  <a:lnTo>
                    <a:pt x="1240469" y="532717"/>
                  </a:lnTo>
                  <a:cubicBezTo>
                    <a:pt x="1240469" y="541123"/>
                    <a:pt x="1281356" y="547937"/>
                    <a:pt x="1331792" y="547937"/>
                  </a:cubicBezTo>
                  <a:cubicBezTo>
                    <a:pt x="1382228" y="547937"/>
                    <a:pt x="1423115" y="541123"/>
                    <a:pt x="1423115" y="532717"/>
                  </a:cubicBezTo>
                  <a:lnTo>
                    <a:pt x="1423115" y="502276"/>
                  </a:lnTo>
                  <a:cubicBezTo>
                    <a:pt x="1423115" y="477057"/>
                    <a:pt x="1402672" y="456614"/>
                    <a:pt x="1377454" y="456614"/>
                  </a:cubicBezTo>
                  <a:lnTo>
                    <a:pt x="1369843" y="456614"/>
                  </a:lnTo>
                  <a:cubicBezTo>
                    <a:pt x="1361437" y="456614"/>
                    <a:pt x="1354623" y="449800"/>
                    <a:pt x="1354623" y="441394"/>
                  </a:cubicBezTo>
                  <a:lnTo>
                    <a:pt x="1354623" y="440200"/>
                  </a:lnTo>
                  <a:close/>
                  <a:moveTo>
                    <a:pt x="532717" y="417370"/>
                  </a:moveTo>
                  <a:cubicBezTo>
                    <a:pt x="532717" y="412720"/>
                    <a:pt x="534936" y="408409"/>
                    <a:pt x="538133" y="405033"/>
                  </a:cubicBezTo>
                  <a:cubicBezTo>
                    <a:pt x="548738" y="393830"/>
                    <a:pt x="555547" y="377252"/>
                    <a:pt x="555547" y="361486"/>
                  </a:cubicBezTo>
                  <a:cubicBezTo>
                    <a:pt x="555547" y="334166"/>
                    <a:pt x="535104" y="312019"/>
                    <a:pt x="509886" y="312019"/>
                  </a:cubicBezTo>
                  <a:cubicBezTo>
                    <a:pt x="484668" y="312019"/>
                    <a:pt x="464224" y="334166"/>
                    <a:pt x="464224" y="361486"/>
                  </a:cubicBezTo>
                  <a:cubicBezTo>
                    <a:pt x="464224" y="377252"/>
                    <a:pt x="471033" y="393830"/>
                    <a:pt x="481639" y="405033"/>
                  </a:cubicBezTo>
                  <a:cubicBezTo>
                    <a:pt x="484836" y="408409"/>
                    <a:pt x="487055" y="412720"/>
                    <a:pt x="487055" y="417370"/>
                  </a:cubicBezTo>
                  <a:lnTo>
                    <a:pt x="487055" y="418563"/>
                  </a:lnTo>
                  <a:cubicBezTo>
                    <a:pt x="487055" y="426969"/>
                    <a:pt x="480241" y="433783"/>
                    <a:pt x="471835" y="433783"/>
                  </a:cubicBezTo>
                  <a:lnTo>
                    <a:pt x="464224" y="433783"/>
                  </a:lnTo>
                  <a:cubicBezTo>
                    <a:pt x="439006" y="433783"/>
                    <a:pt x="418563" y="454227"/>
                    <a:pt x="418563" y="479445"/>
                  </a:cubicBezTo>
                  <a:lnTo>
                    <a:pt x="418563" y="509886"/>
                  </a:lnTo>
                  <a:cubicBezTo>
                    <a:pt x="418563" y="518292"/>
                    <a:pt x="459450" y="525106"/>
                    <a:pt x="509886" y="525106"/>
                  </a:cubicBezTo>
                  <a:cubicBezTo>
                    <a:pt x="560322" y="525106"/>
                    <a:pt x="601209" y="518292"/>
                    <a:pt x="601209" y="509886"/>
                  </a:cubicBezTo>
                  <a:lnTo>
                    <a:pt x="601209" y="479445"/>
                  </a:lnTo>
                  <a:cubicBezTo>
                    <a:pt x="601209" y="454227"/>
                    <a:pt x="580765" y="433783"/>
                    <a:pt x="555547" y="433783"/>
                  </a:cubicBezTo>
                  <a:lnTo>
                    <a:pt x="547937" y="433783"/>
                  </a:lnTo>
                  <a:cubicBezTo>
                    <a:pt x="539531" y="433783"/>
                    <a:pt x="532717" y="426969"/>
                    <a:pt x="532717" y="418563"/>
                  </a:cubicBezTo>
                  <a:lnTo>
                    <a:pt x="532717" y="417370"/>
                  </a:lnTo>
                  <a:close/>
                  <a:moveTo>
                    <a:pt x="1582930" y="417370"/>
                  </a:moveTo>
                  <a:cubicBezTo>
                    <a:pt x="1582930" y="412720"/>
                    <a:pt x="1580711" y="408409"/>
                    <a:pt x="1577514" y="405033"/>
                  </a:cubicBezTo>
                  <a:cubicBezTo>
                    <a:pt x="1566908" y="393830"/>
                    <a:pt x="1560099" y="377252"/>
                    <a:pt x="1560099" y="361486"/>
                  </a:cubicBezTo>
                  <a:cubicBezTo>
                    <a:pt x="1560099" y="334166"/>
                    <a:pt x="1580543" y="312019"/>
                    <a:pt x="1605761" y="312019"/>
                  </a:cubicBezTo>
                  <a:cubicBezTo>
                    <a:pt x="1630979" y="312019"/>
                    <a:pt x="1651422" y="334166"/>
                    <a:pt x="1651422" y="361486"/>
                  </a:cubicBezTo>
                  <a:cubicBezTo>
                    <a:pt x="1651422" y="377252"/>
                    <a:pt x="1644613" y="393830"/>
                    <a:pt x="1634008" y="405033"/>
                  </a:cubicBezTo>
                  <a:cubicBezTo>
                    <a:pt x="1630811" y="408409"/>
                    <a:pt x="1628592" y="412720"/>
                    <a:pt x="1628592" y="417370"/>
                  </a:cubicBezTo>
                  <a:lnTo>
                    <a:pt x="1628592" y="418563"/>
                  </a:lnTo>
                  <a:cubicBezTo>
                    <a:pt x="1628592" y="426969"/>
                    <a:pt x="1635406" y="433783"/>
                    <a:pt x="1643812" y="433783"/>
                  </a:cubicBezTo>
                  <a:lnTo>
                    <a:pt x="1651422" y="433783"/>
                  </a:lnTo>
                  <a:cubicBezTo>
                    <a:pt x="1676640" y="433783"/>
                    <a:pt x="1697084" y="454227"/>
                    <a:pt x="1697084" y="479445"/>
                  </a:cubicBezTo>
                  <a:lnTo>
                    <a:pt x="1697084" y="509886"/>
                  </a:lnTo>
                  <a:cubicBezTo>
                    <a:pt x="1697084" y="518292"/>
                    <a:pt x="1656197" y="525106"/>
                    <a:pt x="1605761" y="525106"/>
                  </a:cubicBezTo>
                  <a:cubicBezTo>
                    <a:pt x="1555325" y="525106"/>
                    <a:pt x="1514438" y="518292"/>
                    <a:pt x="1514438" y="509886"/>
                  </a:cubicBezTo>
                  <a:lnTo>
                    <a:pt x="1514438" y="479445"/>
                  </a:lnTo>
                  <a:cubicBezTo>
                    <a:pt x="1514438" y="454227"/>
                    <a:pt x="1534881" y="433783"/>
                    <a:pt x="1560099" y="433783"/>
                  </a:cubicBezTo>
                  <a:lnTo>
                    <a:pt x="1567710" y="433783"/>
                  </a:lnTo>
                  <a:cubicBezTo>
                    <a:pt x="1576116" y="433783"/>
                    <a:pt x="1582930" y="426969"/>
                    <a:pt x="1582930" y="418563"/>
                  </a:cubicBezTo>
                  <a:lnTo>
                    <a:pt x="1582930" y="417370"/>
                  </a:lnTo>
                  <a:close/>
                  <a:moveTo>
                    <a:pt x="1034993" y="394539"/>
                  </a:moveTo>
                  <a:cubicBezTo>
                    <a:pt x="1034993" y="389889"/>
                    <a:pt x="1032773" y="385579"/>
                    <a:pt x="1029576" y="382202"/>
                  </a:cubicBezTo>
                  <a:cubicBezTo>
                    <a:pt x="1018971" y="371000"/>
                    <a:pt x="1012162" y="354421"/>
                    <a:pt x="1012162" y="338655"/>
                  </a:cubicBezTo>
                  <a:cubicBezTo>
                    <a:pt x="1012162" y="311335"/>
                    <a:pt x="1032605" y="289189"/>
                    <a:pt x="1057823" y="289189"/>
                  </a:cubicBezTo>
                  <a:cubicBezTo>
                    <a:pt x="1083041" y="289189"/>
                    <a:pt x="1103485" y="311335"/>
                    <a:pt x="1103485" y="338655"/>
                  </a:cubicBezTo>
                  <a:cubicBezTo>
                    <a:pt x="1103485" y="354421"/>
                    <a:pt x="1096676" y="371000"/>
                    <a:pt x="1086070" y="382202"/>
                  </a:cubicBezTo>
                  <a:cubicBezTo>
                    <a:pt x="1082873" y="385579"/>
                    <a:pt x="1080654" y="389889"/>
                    <a:pt x="1080654" y="394539"/>
                  </a:cubicBezTo>
                  <a:lnTo>
                    <a:pt x="1080654" y="395732"/>
                  </a:lnTo>
                  <a:cubicBezTo>
                    <a:pt x="1080654" y="404138"/>
                    <a:pt x="1087468" y="410953"/>
                    <a:pt x="1095875" y="410953"/>
                  </a:cubicBezTo>
                  <a:lnTo>
                    <a:pt x="1103485" y="410953"/>
                  </a:lnTo>
                  <a:cubicBezTo>
                    <a:pt x="1128703" y="410953"/>
                    <a:pt x="1149146" y="431396"/>
                    <a:pt x="1149146" y="456614"/>
                  </a:cubicBezTo>
                  <a:lnTo>
                    <a:pt x="1149146" y="487055"/>
                  </a:lnTo>
                  <a:cubicBezTo>
                    <a:pt x="1149146" y="495461"/>
                    <a:pt x="1108259" y="502276"/>
                    <a:pt x="1057823" y="502276"/>
                  </a:cubicBezTo>
                  <a:cubicBezTo>
                    <a:pt x="1007387" y="502276"/>
                    <a:pt x="966500" y="495461"/>
                    <a:pt x="966500" y="487055"/>
                  </a:cubicBezTo>
                  <a:lnTo>
                    <a:pt x="966500" y="456614"/>
                  </a:lnTo>
                  <a:cubicBezTo>
                    <a:pt x="966500" y="431396"/>
                    <a:pt x="986944" y="410953"/>
                    <a:pt x="1012162" y="410953"/>
                  </a:cubicBezTo>
                  <a:lnTo>
                    <a:pt x="1019772" y="410953"/>
                  </a:lnTo>
                  <a:cubicBezTo>
                    <a:pt x="1028178" y="410953"/>
                    <a:pt x="1034993" y="404138"/>
                    <a:pt x="1034993" y="395732"/>
                  </a:cubicBezTo>
                  <a:lnTo>
                    <a:pt x="1034993" y="394539"/>
                  </a:lnTo>
                  <a:close/>
                  <a:moveTo>
                    <a:pt x="327240" y="1832875"/>
                  </a:moveTo>
                  <a:cubicBezTo>
                    <a:pt x="327240" y="1828225"/>
                    <a:pt x="329459" y="1823915"/>
                    <a:pt x="332656" y="1820538"/>
                  </a:cubicBezTo>
                  <a:cubicBezTo>
                    <a:pt x="343262" y="1809336"/>
                    <a:pt x="350071" y="1792757"/>
                    <a:pt x="350071" y="1776991"/>
                  </a:cubicBezTo>
                  <a:cubicBezTo>
                    <a:pt x="350071" y="1749671"/>
                    <a:pt x="329627" y="1727525"/>
                    <a:pt x="304409" y="1727525"/>
                  </a:cubicBezTo>
                  <a:cubicBezTo>
                    <a:pt x="279191" y="1727525"/>
                    <a:pt x="258748" y="1749671"/>
                    <a:pt x="258748" y="1776991"/>
                  </a:cubicBezTo>
                  <a:cubicBezTo>
                    <a:pt x="258748" y="1792757"/>
                    <a:pt x="265557" y="1809336"/>
                    <a:pt x="276162" y="1820538"/>
                  </a:cubicBezTo>
                  <a:cubicBezTo>
                    <a:pt x="279359" y="1823915"/>
                    <a:pt x="281579" y="1828225"/>
                    <a:pt x="281579" y="1832875"/>
                  </a:cubicBezTo>
                  <a:lnTo>
                    <a:pt x="281579" y="1834068"/>
                  </a:lnTo>
                  <a:cubicBezTo>
                    <a:pt x="281579" y="1842474"/>
                    <a:pt x="274764" y="1849289"/>
                    <a:pt x="266358" y="1849289"/>
                  </a:cubicBezTo>
                  <a:lnTo>
                    <a:pt x="258748" y="1849289"/>
                  </a:lnTo>
                  <a:cubicBezTo>
                    <a:pt x="233530" y="1849289"/>
                    <a:pt x="213086" y="1869732"/>
                    <a:pt x="213086" y="1894950"/>
                  </a:cubicBezTo>
                  <a:lnTo>
                    <a:pt x="213086" y="1925391"/>
                  </a:lnTo>
                  <a:cubicBezTo>
                    <a:pt x="213086" y="1933797"/>
                    <a:pt x="253973" y="1940612"/>
                    <a:pt x="304409" y="1940612"/>
                  </a:cubicBezTo>
                  <a:cubicBezTo>
                    <a:pt x="354845" y="1940612"/>
                    <a:pt x="395732" y="1933797"/>
                    <a:pt x="395732" y="1925391"/>
                  </a:cubicBezTo>
                  <a:lnTo>
                    <a:pt x="395732" y="1894950"/>
                  </a:lnTo>
                  <a:cubicBezTo>
                    <a:pt x="395732" y="1869732"/>
                    <a:pt x="375289" y="1849289"/>
                    <a:pt x="350071" y="1849289"/>
                  </a:cubicBezTo>
                  <a:lnTo>
                    <a:pt x="342460" y="1849289"/>
                  </a:lnTo>
                  <a:cubicBezTo>
                    <a:pt x="334054" y="1849289"/>
                    <a:pt x="327240" y="1842474"/>
                    <a:pt x="327240" y="1834068"/>
                  </a:cubicBezTo>
                  <a:lnTo>
                    <a:pt x="327240" y="1832875"/>
                  </a:lnTo>
                  <a:close/>
                  <a:moveTo>
                    <a:pt x="1788407" y="1832875"/>
                  </a:moveTo>
                  <a:cubicBezTo>
                    <a:pt x="1788407" y="1828225"/>
                    <a:pt x="1786188" y="1823915"/>
                    <a:pt x="1782990" y="1820538"/>
                  </a:cubicBezTo>
                  <a:cubicBezTo>
                    <a:pt x="1772385" y="1809336"/>
                    <a:pt x="1765576" y="1792757"/>
                    <a:pt x="1765576" y="1776991"/>
                  </a:cubicBezTo>
                  <a:cubicBezTo>
                    <a:pt x="1765576" y="1749671"/>
                    <a:pt x="1786019" y="1727525"/>
                    <a:pt x="1811237" y="1727525"/>
                  </a:cubicBezTo>
                  <a:cubicBezTo>
                    <a:pt x="1836455" y="1727525"/>
                    <a:pt x="1856899" y="1749671"/>
                    <a:pt x="1856899" y="1776991"/>
                  </a:cubicBezTo>
                  <a:cubicBezTo>
                    <a:pt x="1856899" y="1792757"/>
                    <a:pt x="1850090" y="1809336"/>
                    <a:pt x="1839484" y="1820538"/>
                  </a:cubicBezTo>
                  <a:cubicBezTo>
                    <a:pt x="1836287" y="1823915"/>
                    <a:pt x="1834068" y="1828225"/>
                    <a:pt x="1834068" y="1832875"/>
                  </a:cubicBezTo>
                  <a:lnTo>
                    <a:pt x="1834068" y="1834068"/>
                  </a:lnTo>
                  <a:cubicBezTo>
                    <a:pt x="1834068" y="1842474"/>
                    <a:pt x="1840882" y="1849289"/>
                    <a:pt x="1849289" y="1849289"/>
                  </a:cubicBezTo>
                  <a:lnTo>
                    <a:pt x="1856899" y="1849289"/>
                  </a:lnTo>
                  <a:cubicBezTo>
                    <a:pt x="1882117" y="1849289"/>
                    <a:pt x="1902560" y="1869732"/>
                    <a:pt x="1902560" y="1894950"/>
                  </a:cubicBezTo>
                  <a:lnTo>
                    <a:pt x="1902560" y="1925391"/>
                  </a:lnTo>
                  <a:cubicBezTo>
                    <a:pt x="1902560" y="1933797"/>
                    <a:pt x="1861674" y="1940612"/>
                    <a:pt x="1811237" y="1940612"/>
                  </a:cubicBezTo>
                  <a:cubicBezTo>
                    <a:pt x="1760801" y="1940612"/>
                    <a:pt x="1719914" y="1933797"/>
                    <a:pt x="1719914" y="1925391"/>
                  </a:cubicBezTo>
                  <a:lnTo>
                    <a:pt x="1719914" y="1894950"/>
                  </a:lnTo>
                  <a:cubicBezTo>
                    <a:pt x="1719914" y="1869732"/>
                    <a:pt x="1740358" y="1849289"/>
                    <a:pt x="1765576" y="1849289"/>
                  </a:cubicBezTo>
                  <a:lnTo>
                    <a:pt x="1773186" y="1849289"/>
                  </a:lnTo>
                  <a:cubicBezTo>
                    <a:pt x="1781592" y="1849289"/>
                    <a:pt x="1788407" y="1842474"/>
                    <a:pt x="1788407" y="1834068"/>
                  </a:cubicBezTo>
                  <a:lnTo>
                    <a:pt x="1788407" y="1832875"/>
                  </a:lnTo>
                  <a:close/>
                  <a:moveTo>
                    <a:pt x="114153" y="1703501"/>
                  </a:moveTo>
                  <a:cubicBezTo>
                    <a:pt x="114153" y="1698851"/>
                    <a:pt x="116372" y="1694540"/>
                    <a:pt x="119569" y="1691164"/>
                  </a:cubicBezTo>
                  <a:cubicBezTo>
                    <a:pt x="130175" y="1679961"/>
                    <a:pt x="136984" y="1663383"/>
                    <a:pt x="136984" y="1647617"/>
                  </a:cubicBezTo>
                  <a:cubicBezTo>
                    <a:pt x="136984" y="1620297"/>
                    <a:pt x="116540" y="1598151"/>
                    <a:pt x="91322" y="1598151"/>
                  </a:cubicBezTo>
                  <a:cubicBezTo>
                    <a:pt x="66104" y="1598151"/>
                    <a:pt x="45661" y="1620297"/>
                    <a:pt x="45661" y="1647617"/>
                  </a:cubicBezTo>
                  <a:cubicBezTo>
                    <a:pt x="45661" y="1663383"/>
                    <a:pt x="52470" y="1679961"/>
                    <a:pt x="63075" y="1691164"/>
                  </a:cubicBezTo>
                  <a:cubicBezTo>
                    <a:pt x="66273" y="1694540"/>
                    <a:pt x="68492" y="1698851"/>
                    <a:pt x="68492" y="1703501"/>
                  </a:cubicBezTo>
                  <a:lnTo>
                    <a:pt x="68492" y="1704694"/>
                  </a:lnTo>
                  <a:cubicBezTo>
                    <a:pt x="68492" y="1713100"/>
                    <a:pt x="61677" y="1719914"/>
                    <a:pt x="53271" y="1719914"/>
                  </a:cubicBezTo>
                  <a:lnTo>
                    <a:pt x="45661" y="1719914"/>
                  </a:lnTo>
                  <a:cubicBezTo>
                    <a:pt x="20443" y="1719914"/>
                    <a:pt x="0" y="1740358"/>
                    <a:pt x="0" y="1765576"/>
                  </a:cubicBezTo>
                  <a:lnTo>
                    <a:pt x="0" y="1796017"/>
                  </a:lnTo>
                  <a:cubicBezTo>
                    <a:pt x="0" y="1804423"/>
                    <a:pt x="40886" y="1811237"/>
                    <a:pt x="91322" y="1811237"/>
                  </a:cubicBezTo>
                  <a:cubicBezTo>
                    <a:pt x="141759" y="1811237"/>
                    <a:pt x="182645" y="1804423"/>
                    <a:pt x="182645" y="1796017"/>
                  </a:cubicBezTo>
                  <a:lnTo>
                    <a:pt x="182645" y="1765576"/>
                  </a:lnTo>
                  <a:cubicBezTo>
                    <a:pt x="182645" y="1740358"/>
                    <a:pt x="162202" y="1719914"/>
                    <a:pt x="136984" y="1719914"/>
                  </a:cubicBezTo>
                  <a:lnTo>
                    <a:pt x="129374" y="1719914"/>
                  </a:lnTo>
                  <a:cubicBezTo>
                    <a:pt x="120967" y="1719914"/>
                    <a:pt x="114153" y="1713100"/>
                    <a:pt x="114153" y="1704694"/>
                  </a:cubicBezTo>
                  <a:lnTo>
                    <a:pt x="114153" y="1703501"/>
                  </a:lnTo>
                  <a:close/>
                  <a:moveTo>
                    <a:pt x="2001493" y="1703501"/>
                  </a:moveTo>
                  <a:cubicBezTo>
                    <a:pt x="2001493" y="1698851"/>
                    <a:pt x="1999274" y="1694540"/>
                    <a:pt x="1996077" y="1691164"/>
                  </a:cubicBezTo>
                  <a:cubicBezTo>
                    <a:pt x="1985472" y="1679961"/>
                    <a:pt x="1978663" y="1663383"/>
                    <a:pt x="1978663" y="1647617"/>
                  </a:cubicBezTo>
                  <a:cubicBezTo>
                    <a:pt x="1978663" y="1620297"/>
                    <a:pt x="1999106" y="1598151"/>
                    <a:pt x="2024324" y="1598151"/>
                  </a:cubicBezTo>
                  <a:cubicBezTo>
                    <a:pt x="2049542" y="1598151"/>
                    <a:pt x="2069986" y="1620297"/>
                    <a:pt x="2069986" y="1647617"/>
                  </a:cubicBezTo>
                  <a:cubicBezTo>
                    <a:pt x="2069986" y="1663383"/>
                    <a:pt x="2063177" y="1679961"/>
                    <a:pt x="2052571" y="1691164"/>
                  </a:cubicBezTo>
                  <a:cubicBezTo>
                    <a:pt x="2049374" y="1694540"/>
                    <a:pt x="2047155" y="1698851"/>
                    <a:pt x="2047155" y="1703501"/>
                  </a:cubicBezTo>
                  <a:lnTo>
                    <a:pt x="2047155" y="1704694"/>
                  </a:lnTo>
                  <a:cubicBezTo>
                    <a:pt x="2047155" y="1713100"/>
                    <a:pt x="2053969" y="1719914"/>
                    <a:pt x="2062375" y="1719914"/>
                  </a:cubicBezTo>
                  <a:lnTo>
                    <a:pt x="2069986" y="1719914"/>
                  </a:lnTo>
                  <a:cubicBezTo>
                    <a:pt x="2095204" y="1719914"/>
                    <a:pt x="2115647" y="1740358"/>
                    <a:pt x="2115647" y="1765576"/>
                  </a:cubicBezTo>
                  <a:lnTo>
                    <a:pt x="2115647" y="1796017"/>
                  </a:lnTo>
                  <a:cubicBezTo>
                    <a:pt x="2115647" y="1804423"/>
                    <a:pt x="2074760" y="1811237"/>
                    <a:pt x="2024324" y="1811237"/>
                  </a:cubicBezTo>
                  <a:cubicBezTo>
                    <a:pt x="1973888" y="1811237"/>
                    <a:pt x="1933001" y="1804423"/>
                    <a:pt x="1933001" y="1796017"/>
                  </a:cubicBezTo>
                  <a:lnTo>
                    <a:pt x="1933001" y="1765576"/>
                  </a:lnTo>
                  <a:cubicBezTo>
                    <a:pt x="1933001" y="1740358"/>
                    <a:pt x="1953445" y="1719914"/>
                    <a:pt x="1978663" y="1719914"/>
                  </a:cubicBezTo>
                  <a:lnTo>
                    <a:pt x="1986273" y="1719914"/>
                  </a:lnTo>
                  <a:cubicBezTo>
                    <a:pt x="1994679" y="1719914"/>
                    <a:pt x="2001493" y="1713100"/>
                    <a:pt x="2001493" y="1704694"/>
                  </a:cubicBezTo>
                  <a:lnTo>
                    <a:pt x="2001493" y="1703501"/>
                  </a:lnTo>
                  <a:close/>
                  <a:moveTo>
                    <a:pt x="487055" y="1627398"/>
                  </a:moveTo>
                  <a:cubicBezTo>
                    <a:pt x="487055" y="1622748"/>
                    <a:pt x="489274" y="1618438"/>
                    <a:pt x="492471" y="1615061"/>
                  </a:cubicBezTo>
                  <a:cubicBezTo>
                    <a:pt x="503077" y="1603859"/>
                    <a:pt x="509886" y="1587281"/>
                    <a:pt x="509886" y="1571515"/>
                  </a:cubicBezTo>
                  <a:cubicBezTo>
                    <a:pt x="509886" y="1544195"/>
                    <a:pt x="489442" y="1522048"/>
                    <a:pt x="464224" y="1522048"/>
                  </a:cubicBezTo>
                  <a:cubicBezTo>
                    <a:pt x="439006" y="1522048"/>
                    <a:pt x="418563" y="1544195"/>
                    <a:pt x="418563" y="1571515"/>
                  </a:cubicBezTo>
                  <a:cubicBezTo>
                    <a:pt x="418563" y="1587281"/>
                    <a:pt x="425372" y="1603859"/>
                    <a:pt x="435977" y="1615061"/>
                  </a:cubicBezTo>
                  <a:cubicBezTo>
                    <a:pt x="439174" y="1618438"/>
                    <a:pt x="441394" y="1622748"/>
                    <a:pt x="441394" y="1627398"/>
                  </a:cubicBezTo>
                  <a:lnTo>
                    <a:pt x="441394" y="1628592"/>
                  </a:lnTo>
                  <a:cubicBezTo>
                    <a:pt x="441394" y="1636998"/>
                    <a:pt x="434579" y="1643812"/>
                    <a:pt x="426173" y="1643812"/>
                  </a:cubicBezTo>
                  <a:lnTo>
                    <a:pt x="418563" y="1643812"/>
                  </a:lnTo>
                  <a:cubicBezTo>
                    <a:pt x="393345" y="1643812"/>
                    <a:pt x="372901" y="1664255"/>
                    <a:pt x="372901" y="1689474"/>
                  </a:cubicBezTo>
                  <a:lnTo>
                    <a:pt x="372901" y="1719914"/>
                  </a:lnTo>
                  <a:cubicBezTo>
                    <a:pt x="372901" y="1728321"/>
                    <a:pt x="413788" y="1735135"/>
                    <a:pt x="464224" y="1735135"/>
                  </a:cubicBezTo>
                  <a:cubicBezTo>
                    <a:pt x="514660" y="1735135"/>
                    <a:pt x="555547" y="1728321"/>
                    <a:pt x="555547" y="1719914"/>
                  </a:cubicBezTo>
                  <a:lnTo>
                    <a:pt x="555547" y="1689474"/>
                  </a:lnTo>
                  <a:cubicBezTo>
                    <a:pt x="555547" y="1664255"/>
                    <a:pt x="535104" y="1643812"/>
                    <a:pt x="509886" y="1643812"/>
                  </a:cubicBezTo>
                  <a:lnTo>
                    <a:pt x="502276" y="1643812"/>
                  </a:lnTo>
                  <a:cubicBezTo>
                    <a:pt x="493869" y="1643812"/>
                    <a:pt x="487055" y="1636998"/>
                    <a:pt x="487055" y="1628592"/>
                  </a:cubicBezTo>
                  <a:lnTo>
                    <a:pt x="487055" y="1627398"/>
                  </a:lnTo>
                  <a:close/>
                  <a:moveTo>
                    <a:pt x="1628592" y="1627398"/>
                  </a:moveTo>
                  <a:cubicBezTo>
                    <a:pt x="1628592" y="1622748"/>
                    <a:pt x="1626372" y="1618438"/>
                    <a:pt x="1623175" y="1615061"/>
                  </a:cubicBezTo>
                  <a:cubicBezTo>
                    <a:pt x="1612570" y="1603859"/>
                    <a:pt x="1605761" y="1587281"/>
                    <a:pt x="1605761" y="1571515"/>
                  </a:cubicBezTo>
                  <a:cubicBezTo>
                    <a:pt x="1605761" y="1544195"/>
                    <a:pt x="1626204" y="1522048"/>
                    <a:pt x="1651422" y="1522048"/>
                  </a:cubicBezTo>
                  <a:cubicBezTo>
                    <a:pt x="1676640" y="1522048"/>
                    <a:pt x="1697084" y="1544195"/>
                    <a:pt x="1697084" y="1571515"/>
                  </a:cubicBezTo>
                  <a:cubicBezTo>
                    <a:pt x="1697084" y="1587281"/>
                    <a:pt x="1690275" y="1603859"/>
                    <a:pt x="1679669" y="1615061"/>
                  </a:cubicBezTo>
                  <a:cubicBezTo>
                    <a:pt x="1676472" y="1618438"/>
                    <a:pt x="1674253" y="1622748"/>
                    <a:pt x="1674253" y="1627398"/>
                  </a:cubicBezTo>
                  <a:lnTo>
                    <a:pt x="1674253" y="1628592"/>
                  </a:lnTo>
                  <a:cubicBezTo>
                    <a:pt x="1674253" y="1636998"/>
                    <a:pt x="1681067" y="1643812"/>
                    <a:pt x="1689474" y="1643812"/>
                  </a:cubicBezTo>
                  <a:lnTo>
                    <a:pt x="1697084" y="1643812"/>
                  </a:lnTo>
                  <a:cubicBezTo>
                    <a:pt x="1722302" y="1643812"/>
                    <a:pt x="1742745" y="1664255"/>
                    <a:pt x="1742745" y="1689474"/>
                  </a:cubicBezTo>
                  <a:lnTo>
                    <a:pt x="1742745" y="1719914"/>
                  </a:lnTo>
                  <a:cubicBezTo>
                    <a:pt x="1742745" y="1728321"/>
                    <a:pt x="1701858" y="1735135"/>
                    <a:pt x="1651422" y="1735135"/>
                  </a:cubicBezTo>
                  <a:cubicBezTo>
                    <a:pt x="1600986" y="1735135"/>
                    <a:pt x="1560099" y="1728321"/>
                    <a:pt x="1560099" y="1719914"/>
                  </a:cubicBezTo>
                  <a:lnTo>
                    <a:pt x="1560099" y="1689474"/>
                  </a:lnTo>
                  <a:cubicBezTo>
                    <a:pt x="1560099" y="1664255"/>
                    <a:pt x="1580543" y="1643812"/>
                    <a:pt x="1605761" y="1643812"/>
                  </a:cubicBezTo>
                  <a:lnTo>
                    <a:pt x="1613371" y="1643812"/>
                  </a:lnTo>
                  <a:cubicBezTo>
                    <a:pt x="1621777" y="1643812"/>
                    <a:pt x="1628592" y="1636998"/>
                    <a:pt x="1628592" y="1628592"/>
                  </a:cubicBezTo>
                  <a:lnTo>
                    <a:pt x="1628592" y="1627398"/>
                  </a:lnTo>
                  <a:close/>
                  <a:moveTo>
                    <a:pt x="624039" y="1901367"/>
                  </a:moveTo>
                  <a:cubicBezTo>
                    <a:pt x="624039" y="1896717"/>
                    <a:pt x="626259" y="1892407"/>
                    <a:pt x="629456" y="1889030"/>
                  </a:cubicBezTo>
                  <a:cubicBezTo>
                    <a:pt x="640061" y="1877828"/>
                    <a:pt x="646870" y="1861250"/>
                    <a:pt x="646870" y="1845483"/>
                  </a:cubicBezTo>
                  <a:cubicBezTo>
                    <a:pt x="646870" y="1818163"/>
                    <a:pt x="626427" y="1796017"/>
                    <a:pt x="601209" y="1796017"/>
                  </a:cubicBezTo>
                  <a:cubicBezTo>
                    <a:pt x="575991" y="1796017"/>
                    <a:pt x="555547" y="1818163"/>
                    <a:pt x="555547" y="1845483"/>
                  </a:cubicBezTo>
                  <a:cubicBezTo>
                    <a:pt x="555547" y="1861250"/>
                    <a:pt x="562356" y="1877828"/>
                    <a:pt x="572962" y="1889030"/>
                  </a:cubicBezTo>
                  <a:cubicBezTo>
                    <a:pt x="576159" y="1892407"/>
                    <a:pt x="578378" y="1896717"/>
                    <a:pt x="578378" y="1901367"/>
                  </a:cubicBezTo>
                  <a:lnTo>
                    <a:pt x="578378" y="1902560"/>
                  </a:lnTo>
                  <a:cubicBezTo>
                    <a:pt x="578378" y="1910966"/>
                    <a:pt x="571564" y="1917781"/>
                    <a:pt x="563158" y="1917781"/>
                  </a:cubicBezTo>
                  <a:lnTo>
                    <a:pt x="555547" y="1917781"/>
                  </a:lnTo>
                  <a:cubicBezTo>
                    <a:pt x="530329" y="1917781"/>
                    <a:pt x="509886" y="1938224"/>
                    <a:pt x="509886" y="1963442"/>
                  </a:cubicBezTo>
                  <a:lnTo>
                    <a:pt x="509886" y="1993883"/>
                  </a:lnTo>
                  <a:cubicBezTo>
                    <a:pt x="509886" y="2002289"/>
                    <a:pt x="550773" y="2009104"/>
                    <a:pt x="601209" y="2009104"/>
                  </a:cubicBezTo>
                  <a:cubicBezTo>
                    <a:pt x="651645" y="2009104"/>
                    <a:pt x="692532" y="2002289"/>
                    <a:pt x="692532" y="1993883"/>
                  </a:cubicBezTo>
                  <a:lnTo>
                    <a:pt x="692532" y="1963442"/>
                  </a:lnTo>
                  <a:cubicBezTo>
                    <a:pt x="692532" y="1938224"/>
                    <a:pt x="672088" y="1917781"/>
                    <a:pt x="646870" y="1917781"/>
                  </a:cubicBezTo>
                  <a:lnTo>
                    <a:pt x="639260" y="1917781"/>
                  </a:lnTo>
                  <a:cubicBezTo>
                    <a:pt x="630854" y="1917781"/>
                    <a:pt x="624039" y="1910966"/>
                    <a:pt x="624039" y="1902560"/>
                  </a:cubicBezTo>
                  <a:lnTo>
                    <a:pt x="624039" y="1901367"/>
                  </a:lnTo>
                  <a:close/>
                  <a:moveTo>
                    <a:pt x="1491607" y="1901367"/>
                  </a:moveTo>
                  <a:cubicBezTo>
                    <a:pt x="1491607" y="1896717"/>
                    <a:pt x="1489388" y="1892407"/>
                    <a:pt x="1486191" y="1889030"/>
                  </a:cubicBezTo>
                  <a:cubicBezTo>
                    <a:pt x="1475585" y="1877828"/>
                    <a:pt x="1468776" y="1861250"/>
                    <a:pt x="1468776" y="1845483"/>
                  </a:cubicBezTo>
                  <a:cubicBezTo>
                    <a:pt x="1468776" y="1818163"/>
                    <a:pt x="1489220" y="1796017"/>
                    <a:pt x="1514438" y="1796017"/>
                  </a:cubicBezTo>
                  <a:cubicBezTo>
                    <a:pt x="1539656" y="1796017"/>
                    <a:pt x="1560099" y="1818163"/>
                    <a:pt x="1560099" y="1845483"/>
                  </a:cubicBezTo>
                  <a:cubicBezTo>
                    <a:pt x="1560099" y="1861250"/>
                    <a:pt x="1553290" y="1877828"/>
                    <a:pt x="1542685" y="1889030"/>
                  </a:cubicBezTo>
                  <a:cubicBezTo>
                    <a:pt x="1539488" y="1892407"/>
                    <a:pt x="1537269" y="1896717"/>
                    <a:pt x="1537269" y="1901367"/>
                  </a:cubicBezTo>
                  <a:lnTo>
                    <a:pt x="1537269" y="1902560"/>
                  </a:lnTo>
                  <a:cubicBezTo>
                    <a:pt x="1537269" y="1910966"/>
                    <a:pt x="1544083" y="1917781"/>
                    <a:pt x="1552489" y="1917781"/>
                  </a:cubicBezTo>
                  <a:lnTo>
                    <a:pt x="1560099" y="1917781"/>
                  </a:lnTo>
                  <a:cubicBezTo>
                    <a:pt x="1585317" y="1917781"/>
                    <a:pt x="1605761" y="1938224"/>
                    <a:pt x="1605761" y="1963442"/>
                  </a:cubicBezTo>
                  <a:lnTo>
                    <a:pt x="1605761" y="1993883"/>
                  </a:lnTo>
                  <a:cubicBezTo>
                    <a:pt x="1605761" y="2002289"/>
                    <a:pt x="1564874" y="2009104"/>
                    <a:pt x="1514438" y="2009104"/>
                  </a:cubicBezTo>
                  <a:cubicBezTo>
                    <a:pt x="1464002" y="2009104"/>
                    <a:pt x="1423115" y="2002289"/>
                    <a:pt x="1423115" y="1993883"/>
                  </a:cubicBezTo>
                  <a:lnTo>
                    <a:pt x="1423115" y="1963442"/>
                  </a:lnTo>
                  <a:cubicBezTo>
                    <a:pt x="1423115" y="1938224"/>
                    <a:pt x="1443558" y="1917781"/>
                    <a:pt x="1468776" y="1917781"/>
                  </a:cubicBezTo>
                  <a:lnTo>
                    <a:pt x="1476387" y="1917781"/>
                  </a:lnTo>
                  <a:cubicBezTo>
                    <a:pt x="1484793" y="1917781"/>
                    <a:pt x="1491607" y="1910966"/>
                    <a:pt x="1491607" y="1902560"/>
                  </a:cubicBezTo>
                  <a:lnTo>
                    <a:pt x="1491607" y="1901367"/>
                  </a:lnTo>
                  <a:close/>
                  <a:moveTo>
                    <a:pt x="1034993" y="1916587"/>
                  </a:moveTo>
                  <a:cubicBezTo>
                    <a:pt x="1034993" y="1911938"/>
                    <a:pt x="1032773" y="1907627"/>
                    <a:pt x="1029576" y="1904250"/>
                  </a:cubicBezTo>
                  <a:cubicBezTo>
                    <a:pt x="1018971" y="1893048"/>
                    <a:pt x="1012162" y="1876470"/>
                    <a:pt x="1012162" y="1860704"/>
                  </a:cubicBezTo>
                  <a:cubicBezTo>
                    <a:pt x="1012162" y="1833384"/>
                    <a:pt x="1032605" y="1811237"/>
                    <a:pt x="1057823" y="1811237"/>
                  </a:cubicBezTo>
                  <a:cubicBezTo>
                    <a:pt x="1083041" y="1811237"/>
                    <a:pt x="1103485" y="1833384"/>
                    <a:pt x="1103485" y="1860704"/>
                  </a:cubicBezTo>
                  <a:cubicBezTo>
                    <a:pt x="1103485" y="1876470"/>
                    <a:pt x="1096676" y="1893048"/>
                    <a:pt x="1086070" y="1904250"/>
                  </a:cubicBezTo>
                  <a:cubicBezTo>
                    <a:pt x="1082873" y="1907627"/>
                    <a:pt x="1080654" y="1911938"/>
                    <a:pt x="1080654" y="1916587"/>
                  </a:cubicBezTo>
                  <a:lnTo>
                    <a:pt x="1080654" y="1917781"/>
                  </a:lnTo>
                  <a:cubicBezTo>
                    <a:pt x="1080654" y="1926187"/>
                    <a:pt x="1087468" y="1933001"/>
                    <a:pt x="1095875" y="1933001"/>
                  </a:cubicBezTo>
                  <a:lnTo>
                    <a:pt x="1103485" y="1933001"/>
                  </a:lnTo>
                  <a:cubicBezTo>
                    <a:pt x="1128703" y="1933001"/>
                    <a:pt x="1149146" y="1953445"/>
                    <a:pt x="1149146" y="1978663"/>
                  </a:cubicBezTo>
                  <a:lnTo>
                    <a:pt x="1149146" y="2009104"/>
                  </a:lnTo>
                  <a:cubicBezTo>
                    <a:pt x="1149146" y="2017510"/>
                    <a:pt x="1108259" y="2024324"/>
                    <a:pt x="1057823" y="2024324"/>
                  </a:cubicBezTo>
                  <a:cubicBezTo>
                    <a:pt x="1007387" y="2024324"/>
                    <a:pt x="966500" y="2017510"/>
                    <a:pt x="966500" y="2009104"/>
                  </a:cubicBezTo>
                  <a:lnTo>
                    <a:pt x="966500" y="1978663"/>
                  </a:lnTo>
                  <a:cubicBezTo>
                    <a:pt x="966500" y="1953445"/>
                    <a:pt x="986944" y="1933001"/>
                    <a:pt x="1012162" y="1933001"/>
                  </a:cubicBezTo>
                  <a:lnTo>
                    <a:pt x="1019772" y="1933001"/>
                  </a:lnTo>
                  <a:cubicBezTo>
                    <a:pt x="1028178" y="1933001"/>
                    <a:pt x="1034993" y="1926187"/>
                    <a:pt x="1034993" y="1917781"/>
                  </a:cubicBezTo>
                  <a:lnTo>
                    <a:pt x="1034993" y="1916587"/>
                  </a:lnTo>
                  <a:close/>
                  <a:moveTo>
                    <a:pt x="190256" y="2510186"/>
                  </a:moveTo>
                  <a:cubicBezTo>
                    <a:pt x="190256" y="2505537"/>
                    <a:pt x="192475" y="2501226"/>
                    <a:pt x="195672" y="2497849"/>
                  </a:cubicBezTo>
                  <a:cubicBezTo>
                    <a:pt x="206277" y="2486647"/>
                    <a:pt x="213086" y="2470069"/>
                    <a:pt x="213086" y="2454303"/>
                  </a:cubicBezTo>
                  <a:cubicBezTo>
                    <a:pt x="213086" y="2426983"/>
                    <a:pt x="192643" y="2404836"/>
                    <a:pt x="167425" y="2404836"/>
                  </a:cubicBezTo>
                  <a:cubicBezTo>
                    <a:pt x="142207" y="2404836"/>
                    <a:pt x="121763" y="2426983"/>
                    <a:pt x="121763" y="2454303"/>
                  </a:cubicBezTo>
                  <a:cubicBezTo>
                    <a:pt x="121763" y="2470069"/>
                    <a:pt x="128572" y="2486647"/>
                    <a:pt x="139178" y="2497849"/>
                  </a:cubicBezTo>
                  <a:cubicBezTo>
                    <a:pt x="142375" y="2501226"/>
                    <a:pt x="144594" y="2505537"/>
                    <a:pt x="144594" y="2510186"/>
                  </a:cubicBezTo>
                  <a:lnTo>
                    <a:pt x="144594" y="2511380"/>
                  </a:lnTo>
                  <a:cubicBezTo>
                    <a:pt x="144594" y="2519786"/>
                    <a:pt x="137780" y="2526600"/>
                    <a:pt x="129374" y="2526600"/>
                  </a:cubicBezTo>
                  <a:lnTo>
                    <a:pt x="121763" y="2526600"/>
                  </a:lnTo>
                  <a:cubicBezTo>
                    <a:pt x="96545" y="2526600"/>
                    <a:pt x="76102" y="2547044"/>
                    <a:pt x="76102" y="2572262"/>
                  </a:cubicBezTo>
                  <a:lnTo>
                    <a:pt x="76102" y="2602703"/>
                  </a:lnTo>
                  <a:cubicBezTo>
                    <a:pt x="76102" y="2611109"/>
                    <a:pt x="116989" y="2617923"/>
                    <a:pt x="167425" y="2617923"/>
                  </a:cubicBezTo>
                  <a:cubicBezTo>
                    <a:pt x="217861" y="2617923"/>
                    <a:pt x="258748" y="2611109"/>
                    <a:pt x="258748" y="2602703"/>
                  </a:cubicBezTo>
                  <a:lnTo>
                    <a:pt x="258748" y="2572262"/>
                  </a:lnTo>
                  <a:cubicBezTo>
                    <a:pt x="258748" y="2547044"/>
                    <a:pt x="238304" y="2526600"/>
                    <a:pt x="213086" y="2526600"/>
                  </a:cubicBezTo>
                  <a:lnTo>
                    <a:pt x="205476" y="2526600"/>
                  </a:lnTo>
                  <a:cubicBezTo>
                    <a:pt x="197070" y="2526600"/>
                    <a:pt x="190256" y="2519786"/>
                    <a:pt x="190256" y="2511380"/>
                  </a:cubicBezTo>
                  <a:lnTo>
                    <a:pt x="190256" y="2510186"/>
                  </a:lnTo>
                  <a:close/>
                  <a:moveTo>
                    <a:pt x="1925391" y="2510186"/>
                  </a:moveTo>
                  <a:cubicBezTo>
                    <a:pt x="1925391" y="2505537"/>
                    <a:pt x="1923172" y="2501226"/>
                    <a:pt x="1919975" y="2497849"/>
                  </a:cubicBezTo>
                  <a:cubicBezTo>
                    <a:pt x="1909369" y="2486647"/>
                    <a:pt x="1902560" y="2470069"/>
                    <a:pt x="1902560" y="2454303"/>
                  </a:cubicBezTo>
                  <a:cubicBezTo>
                    <a:pt x="1902560" y="2426983"/>
                    <a:pt x="1923004" y="2404836"/>
                    <a:pt x="1948222" y="2404836"/>
                  </a:cubicBezTo>
                  <a:cubicBezTo>
                    <a:pt x="1973440" y="2404836"/>
                    <a:pt x="1993883" y="2426983"/>
                    <a:pt x="1993883" y="2454303"/>
                  </a:cubicBezTo>
                  <a:cubicBezTo>
                    <a:pt x="1993883" y="2470069"/>
                    <a:pt x="1987074" y="2486647"/>
                    <a:pt x="1976469" y="2497849"/>
                  </a:cubicBezTo>
                  <a:cubicBezTo>
                    <a:pt x="1973272" y="2501226"/>
                    <a:pt x="1971053" y="2505537"/>
                    <a:pt x="1971053" y="2510186"/>
                  </a:cubicBezTo>
                  <a:lnTo>
                    <a:pt x="1971053" y="2511380"/>
                  </a:lnTo>
                  <a:cubicBezTo>
                    <a:pt x="1971053" y="2519786"/>
                    <a:pt x="1977867" y="2526600"/>
                    <a:pt x="1986273" y="2526600"/>
                  </a:cubicBezTo>
                  <a:lnTo>
                    <a:pt x="1993883" y="2526600"/>
                  </a:lnTo>
                  <a:cubicBezTo>
                    <a:pt x="2019101" y="2526600"/>
                    <a:pt x="2039545" y="2547044"/>
                    <a:pt x="2039545" y="2572262"/>
                  </a:cubicBezTo>
                  <a:lnTo>
                    <a:pt x="2039545" y="2602703"/>
                  </a:lnTo>
                  <a:cubicBezTo>
                    <a:pt x="2039545" y="2611109"/>
                    <a:pt x="1998658" y="2617923"/>
                    <a:pt x="1948222" y="2617923"/>
                  </a:cubicBezTo>
                  <a:cubicBezTo>
                    <a:pt x="1897786" y="2617923"/>
                    <a:pt x="1856899" y="2611109"/>
                    <a:pt x="1856899" y="2602703"/>
                  </a:cubicBezTo>
                  <a:lnTo>
                    <a:pt x="1856899" y="2572262"/>
                  </a:lnTo>
                  <a:cubicBezTo>
                    <a:pt x="1856899" y="2547044"/>
                    <a:pt x="1877342" y="2526600"/>
                    <a:pt x="1902560" y="2526600"/>
                  </a:cubicBezTo>
                  <a:lnTo>
                    <a:pt x="1910171" y="2526600"/>
                  </a:lnTo>
                  <a:cubicBezTo>
                    <a:pt x="1918577" y="2526600"/>
                    <a:pt x="1925391" y="2519786"/>
                    <a:pt x="1925391" y="2511380"/>
                  </a:cubicBezTo>
                  <a:lnTo>
                    <a:pt x="1925391" y="2510186"/>
                  </a:lnTo>
                  <a:close/>
                  <a:moveTo>
                    <a:pt x="487055" y="2357982"/>
                  </a:moveTo>
                  <a:cubicBezTo>
                    <a:pt x="487055" y="2353332"/>
                    <a:pt x="489274" y="2349021"/>
                    <a:pt x="492471" y="2345645"/>
                  </a:cubicBezTo>
                  <a:cubicBezTo>
                    <a:pt x="503077" y="2334442"/>
                    <a:pt x="509886" y="2317864"/>
                    <a:pt x="509886" y="2302098"/>
                  </a:cubicBezTo>
                  <a:cubicBezTo>
                    <a:pt x="509886" y="2274778"/>
                    <a:pt x="489442" y="2252631"/>
                    <a:pt x="464224" y="2252631"/>
                  </a:cubicBezTo>
                  <a:cubicBezTo>
                    <a:pt x="439006" y="2252631"/>
                    <a:pt x="418563" y="2274778"/>
                    <a:pt x="418563" y="2302098"/>
                  </a:cubicBezTo>
                  <a:cubicBezTo>
                    <a:pt x="418563" y="2317864"/>
                    <a:pt x="425372" y="2334442"/>
                    <a:pt x="435977" y="2345645"/>
                  </a:cubicBezTo>
                  <a:cubicBezTo>
                    <a:pt x="439174" y="2349021"/>
                    <a:pt x="441394" y="2353332"/>
                    <a:pt x="441394" y="2357982"/>
                  </a:cubicBezTo>
                  <a:lnTo>
                    <a:pt x="441394" y="2359175"/>
                  </a:lnTo>
                  <a:cubicBezTo>
                    <a:pt x="441394" y="2367581"/>
                    <a:pt x="434579" y="2374395"/>
                    <a:pt x="426173" y="2374395"/>
                  </a:cubicBezTo>
                  <a:lnTo>
                    <a:pt x="418563" y="2374395"/>
                  </a:lnTo>
                  <a:cubicBezTo>
                    <a:pt x="393345" y="2374395"/>
                    <a:pt x="372901" y="2394839"/>
                    <a:pt x="372901" y="2420057"/>
                  </a:cubicBezTo>
                  <a:lnTo>
                    <a:pt x="372901" y="2450498"/>
                  </a:lnTo>
                  <a:cubicBezTo>
                    <a:pt x="372901" y="2458904"/>
                    <a:pt x="413788" y="2465718"/>
                    <a:pt x="464224" y="2465718"/>
                  </a:cubicBezTo>
                  <a:cubicBezTo>
                    <a:pt x="514660" y="2465718"/>
                    <a:pt x="555547" y="2458904"/>
                    <a:pt x="555547" y="2450498"/>
                  </a:cubicBezTo>
                  <a:lnTo>
                    <a:pt x="555547" y="2420057"/>
                  </a:lnTo>
                  <a:cubicBezTo>
                    <a:pt x="555547" y="2394839"/>
                    <a:pt x="535104" y="2374395"/>
                    <a:pt x="509886" y="2374395"/>
                  </a:cubicBezTo>
                  <a:lnTo>
                    <a:pt x="502276" y="2374395"/>
                  </a:lnTo>
                  <a:cubicBezTo>
                    <a:pt x="493869" y="2374395"/>
                    <a:pt x="487055" y="2367581"/>
                    <a:pt x="487055" y="2359175"/>
                  </a:cubicBezTo>
                  <a:lnTo>
                    <a:pt x="487055" y="2357982"/>
                  </a:lnTo>
                  <a:close/>
                  <a:moveTo>
                    <a:pt x="1628592" y="2357982"/>
                  </a:moveTo>
                  <a:cubicBezTo>
                    <a:pt x="1628592" y="2353332"/>
                    <a:pt x="1626372" y="2349021"/>
                    <a:pt x="1623175" y="2345645"/>
                  </a:cubicBezTo>
                  <a:cubicBezTo>
                    <a:pt x="1612570" y="2334442"/>
                    <a:pt x="1605761" y="2317864"/>
                    <a:pt x="1605761" y="2302098"/>
                  </a:cubicBezTo>
                  <a:cubicBezTo>
                    <a:pt x="1605761" y="2274778"/>
                    <a:pt x="1626204" y="2252631"/>
                    <a:pt x="1651422" y="2252631"/>
                  </a:cubicBezTo>
                  <a:cubicBezTo>
                    <a:pt x="1676640" y="2252631"/>
                    <a:pt x="1697084" y="2274778"/>
                    <a:pt x="1697084" y="2302098"/>
                  </a:cubicBezTo>
                  <a:cubicBezTo>
                    <a:pt x="1697084" y="2317864"/>
                    <a:pt x="1690275" y="2334442"/>
                    <a:pt x="1679669" y="2345645"/>
                  </a:cubicBezTo>
                  <a:cubicBezTo>
                    <a:pt x="1676472" y="2349021"/>
                    <a:pt x="1674253" y="2353332"/>
                    <a:pt x="1674253" y="2357982"/>
                  </a:cubicBezTo>
                  <a:lnTo>
                    <a:pt x="1674253" y="2359175"/>
                  </a:lnTo>
                  <a:cubicBezTo>
                    <a:pt x="1674253" y="2367581"/>
                    <a:pt x="1681067" y="2374395"/>
                    <a:pt x="1689474" y="2374395"/>
                  </a:cubicBezTo>
                  <a:lnTo>
                    <a:pt x="1697084" y="2374395"/>
                  </a:lnTo>
                  <a:cubicBezTo>
                    <a:pt x="1722302" y="2374395"/>
                    <a:pt x="1742745" y="2394839"/>
                    <a:pt x="1742745" y="2420057"/>
                  </a:cubicBezTo>
                  <a:lnTo>
                    <a:pt x="1742745" y="2450498"/>
                  </a:lnTo>
                  <a:cubicBezTo>
                    <a:pt x="1742745" y="2458904"/>
                    <a:pt x="1701858" y="2465718"/>
                    <a:pt x="1651422" y="2465718"/>
                  </a:cubicBezTo>
                  <a:cubicBezTo>
                    <a:pt x="1600986" y="2465718"/>
                    <a:pt x="1560099" y="2458904"/>
                    <a:pt x="1560099" y="2450498"/>
                  </a:cubicBezTo>
                  <a:lnTo>
                    <a:pt x="1560099" y="2420057"/>
                  </a:lnTo>
                  <a:cubicBezTo>
                    <a:pt x="1560099" y="2394839"/>
                    <a:pt x="1580543" y="2374395"/>
                    <a:pt x="1605761" y="2374395"/>
                  </a:cubicBezTo>
                  <a:lnTo>
                    <a:pt x="1613371" y="2374395"/>
                  </a:lnTo>
                  <a:cubicBezTo>
                    <a:pt x="1621777" y="2374395"/>
                    <a:pt x="1628592" y="2367581"/>
                    <a:pt x="1628592" y="2359175"/>
                  </a:cubicBezTo>
                  <a:lnTo>
                    <a:pt x="1628592" y="2357982"/>
                  </a:lnTo>
                  <a:close/>
                  <a:moveTo>
                    <a:pt x="624039" y="2631950"/>
                  </a:moveTo>
                  <a:cubicBezTo>
                    <a:pt x="624039" y="2627300"/>
                    <a:pt x="626259" y="2622990"/>
                    <a:pt x="629456" y="2619613"/>
                  </a:cubicBezTo>
                  <a:cubicBezTo>
                    <a:pt x="640061" y="2608411"/>
                    <a:pt x="646870" y="2591833"/>
                    <a:pt x="646870" y="2576067"/>
                  </a:cubicBezTo>
                  <a:cubicBezTo>
                    <a:pt x="646870" y="2548747"/>
                    <a:pt x="626427" y="2526600"/>
                    <a:pt x="601209" y="2526600"/>
                  </a:cubicBezTo>
                  <a:cubicBezTo>
                    <a:pt x="575991" y="2526600"/>
                    <a:pt x="555547" y="2548747"/>
                    <a:pt x="555547" y="2576067"/>
                  </a:cubicBezTo>
                  <a:cubicBezTo>
                    <a:pt x="555547" y="2591833"/>
                    <a:pt x="562356" y="2608411"/>
                    <a:pt x="572962" y="2619613"/>
                  </a:cubicBezTo>
                  <a:cubicBezTo>
                    <a:pt x="576159" y="2622990"/>
                    <a:pt x="578378" y="2627300"/>
                    <a:pt x="578378" y="2631950"/>
                  </a:cubicBezTo>
                  <a:lnTo>
                    <a:pt x="578378" y="2633144"/>
                  </a:lnTo>
                  <a:cubicBezTo>
                    <a:pt x="578378" y="2641550"/>
                    <a:pt x="571564" y="2648364"/>
                    <a:pt x="563158" y="2648364"/>
                  </a:cubicBezTo>
                  <a:lnTo>
                    <a:pt x="555547" y="2648364"/>
                  </a:lnTo>
                  <a:cubicBezTo>
                    <a:pt x="530329" y="2648364"/>
                    <a:pt x="509886" y="2668807"/>
                    <a:pt x="509886" y="2694026"/>
                  </a:cubicBezTo>
                  <a:lnTo>
                    <a:pt x="509886" y="2724466"/>
                  </a:lnTo>
                  <a:cubicBezTo>
                    <a:pt x="509886" y="2732873"/>
                    <a:pt x="550773" y="2739687"/>
                    <a:pt x="601209" y="2739687"/>
                  </a:cubicBezTo>
                  <a:cubicBezTo>
                    <a:pt x="651645" y="2739687"/>
                    <a:pt x="692532" y="2732873"/>
                    <a:pt x="692532" y="2724466"/>
                  </a:cubicBezTo>
                  <a:lnTo>
                    <a:pt x="692532" y="2694026"/>
                  </a:lnTo>
                  <a:cubicBezTo>
                    <a:pt x="692532" y="2668807"/>
                    <a:pt x="672088" y="2648364"/>
                    <a:pt x="646870" y="2648364"/>
                  </a:cubicBezTo>
                  <a:lnTo>
                    <a:pt x="639260" y="2648364"/>
                  </a:lnTo>
                  <a:cubicBezTo>
                    <a:pt x="630854" y="2648364"/>
                    <a:pt x="624039" y="2641550"/>
                    <a:pt x="624039" y="2633144"/>
                  </a:cubicBezTo>
                  <a:lnTo>
                    <a:pt x="624039" y="2631950"/>
                  </a:lnTo>
                  <a:close/>
                  <a:moveTo>
                    <a:pt x="1491607" y="2631950"/>
                  </a:moveTo>
                  <a:cubicBezTo>
                    <a:pt x="1491607" y="2627300"/>
                    <a:pt x="1489388" y="2622990"/>
                    <a:pt x="1486191" y="2619613"/>
                  </a:cubicBezTo>
                  <a:cubicBezTo>
                    <a:pt x="1475585" y="2608411"/>
                    <a:pt x="1468776" y="2591833"/>
                    <a:pt x="1468776" y="2576067"/>
                  </a:cubicBezTo>
                  <a:cubicBezTo>
                    <a:pt x="1468776" y="2548747"/>
                    <a:pt x="1489220" y="2526600"/>
                    <a:pt x="1514438" y="2526600"/>
                  </a:cubicBezTo>
                  <a:cubicBezTo>
                    <a:pt x="1539656" y="2526600"/>
                    <a:pt x="1560099" y="2548747"/>
                    <a:pt x="1560099" y="2576067"/>
                  </a:cubicBezTo>
                  <a:cubicBezTo>
                    <a:pt x="1560099" y="2591833"/>
                    <a:pt x="1553290" y="2608411"/>
                    <a:pt x="1542685" y="2619613"/>
                  </a:cubicBezTo>
                  <a:cubicBezTo>
                    <a:pt x="1539488" y="2622990"/>
                    <a:pt x="1537269" y="2627300"/>
                    <a:pt x="1537269" y="2631950"/>
                  </a:cubicBezTo>
                  <a:lnTo>
                    <a:pt x="1537269" y="2633144"/>
                  </a:lnTo>
                  <a:cubicBezTo>
                    <a:pt x="1537269" y="2641550"/>
                    <a:pt x="1544083" y="2648364"/>
                    <a:pt x="1552489" y="2648364"/>
                  </a:cubicBezTo>
                  <a:lnTo>
                    <a:pt x="1560099" y="2648364"/>
                  </a:lnTo>
                  <a:cubicBezTo>
                    <a:pt x="1585317" y="2648364"/>
                    <a:pt x="1605761" y="2668807"/>
                    <a:pt x="1605761" y="2694026"/>
                  </a:cubicBezTo>
                  <a:lnTo>
                    <a:pt x="1605761" y="2724466"/>
                  </a:lnTo>
                  <a:cubicBezTo>
                    <a:pt x="1605761" y="2732873"/>
                    <a:pt x="1564874" y="2739687"/>
                    <a:pt x="1514438" y="2739687"/>
                  </a:cubicBezTo>
                  <a:cubicBezTo>
                    <a:pt x="1464002" y="2739687"/>
                    <a:pt x="1423115" y="2732873"/>
                    <a:pt x="1423115" y="2724466"/>
                  </a:cubicBezTo>
                  <a:lnTo>
                    <a:pt x="1423115" y="2694026"/>
                  </a:lnTo>
                  <a:cubicBezTo>
                    <a:pt x="1423115" y="2668807"/>
                    <a:pt x="1443558" y="2648364"/>
                    <a:pt x="1468776" y="2648364"/>
                  </a:cubicBezTo>
                  <a:lnTo>
                    <a:pt x="1476387" y="2648364"/>
                  </a:lnTo>
                  <a:cubicBezTo>
                    <a:pt x="1484793" y="2648364"/>
                    <a:pt x="1491607" y="2641550"/>
                    <a:pt x="1491607" y="2633144"/>
                  </a:cubicBezTo>
                  <a:lnTo>
                    <a:pt x="1491607" y="2631950"/>
                  </a:lnTo>
                  <a:close/>
                  <a:moveTo>
                    <a:pt x="1034993" y="2647171"/>
                  </a:moveTo>
                  <a:cubicBezTo>
                    <a:pt x="1034993" y="2642521"/>
                    <a:pt x="1032773" y="2638210"/>
                    <a:pt x="1029576" y="2634834"/>
                  </a:cubicBezTo>
                  <a:cubicBezTo>
                    <a:pt x="1018971" y="2623632"/>
                    <a:pt x="1012162" y="2607053"/>
                    <a:pt x="1012162" y="2591287"/>
                  </a:cubicBezTo>
                  <a:cubicBezTo>
                    <a:pt x="1012162" y="2563967"/>
                    <a:pt x="1032605" y="2541821"/>
                    <a:pt x="1057823" y="2541821"/>
                  </a:cubicBezTo>
                  <a:cubicBezTo>
                    <a:pt x="1083041" y="2541821"/>
                    <a:pt x="1103485" y="2563967"/>
                    <a:pt x="1103485" y="2591287"/>
                  </a:cubicBezTo>
                  <a:cubicBezTo>
                    <a:pt x="1103485" y="2607053"/>
                    <a:pt x="1096676" y="2623632"/>
                    <a:pt x="1086070" y="2634834"/>
                  </a:cubicBezTo>
                  <a:cubicBezTo>
                    <a:pt x="1082873" y="2638210"/>
                    <a:pt x="1080654" y="2642521"/>
                    <a:pt x="1080654" y="2647171"/>
                  </a:cubicBezTo>
                  <a:lnTo>
                    <a:pt x="1080654" y="2648364"/>
                  </a:lnTo>
                  <a:cubicBezTo>
                    <a:pt x="1080654" y="2656770"/>
                    <a:pt x="1087468" y="2663585"/>
                    <a:pt x="1095875" y="2663585"/>
                  </a:cubicBezTo>
                  <a:lnTo>
                    <a:pt x="1103485" y="2663585"/>
                  </a:lnTo>
                  <a:cubicBezTo>
                    <a:pt x="1128703" y="2663585"/>
                    <a:pt x="1149146" y="2684028"/>
                    <a:pt x="1149146" y="2709246"/>
                  </a:cubicBezTo>
                  <a:lnTo>
                    <a:pt x="1149146" y="2739687"/>
                  </a:lnTo>
                  <a:cubicBezTo>
                    <a:pt x="1149146" y="2748093"/>
                    <a:pt x="1108259" y="2754907"/>
                    <a:pt x="1057823" y="2754907"/>
                  </a:cubicBezTo>
                  <a:cubicBezTo>
                    <a:pt x="1007387" y="2754907"/>
                    <a:pt x="966500" y="2748093"/>
                    <a:pt x="966500" y="2739687"/>
                  </a:cubicBezTo>
                  <a:lnTo>
                    <a:pt x="966500" y="2709246"/>
                  </a:lnTo>
                  <a:cubicBezTo>
                    <a:pt x="966500" y="2684028"/>
                    <a:pt x="986944" y="2663585"/>
                    <a:pt x="1012162" y="2663585"/>
                  </a:cubicBezTo>
                  <a:lnTo>
                    <a:pt x="1019772" y="2663585"/>
                  </a:lnTo>
                  <a:cubicBezTo>
                    <a:pt x="1028178" y="2663585"/>
                    <a:pt x="1034993" y="2656770"/>
                    <a:pt x="1034993" y="2648364"/>
                  </a:cubicBezTo>
                  <a:lnTo>
                    <a:pt x="1034993" y="2647171"/>
                  </a:lnTo>
                  <a:close/>
                  <a:moveTo>
                    <a:pt x="167425" y="3187498"/>
                  </a:moveTo>
                  <a:cubicBezTo>
                    <a:pt x="167425" y="3182848"/>
                    <a:pt x="169644" y="3178538"/>
                    <a:pt x="172841" y="3175161"/>
                  </a:cubicBezTo>
                  <a:cubicBezTo>
                    <a:pt x="183447" y="3163959"/>
                    <a:pt x="190256" y="3147381"/>
                    <a:pt x="190256" y="3131614"/>
                  </a:cubicBezTo>
                  <a:cubicBezTo>
                    <a:pt x="190256" y="3104294"/>
                    <a:pt x="169812" y="3082148"/>
                    <a:pt x="144594" y="3082148"/>
                  </a:cubicBezTo>
                  <a:cubicBezTo>
                    <a:pt x="119376" y="3082148"/>
                    <a:pt x="98933" y="3104294"/>
                    <a:pt x="98933" y="3131614"/>
                  </a:cubicBezTo>
                  <a:cubicBezTo>
                    <a:pt x="98933" y="3147381"/>
                    <a:pt x="105742" y="3163959"/>
                    <a:pt x="116347" y="3175161"/>
                  </a:cubicBezTo>
                  <a:cubicBezTo>
                    <a:pt x="119544" y="3178538"/>
                    <a:pt x="121763" y="3182848"/>
                    <a:pt x="121763" y="3187498"/>
                  </a:cubicBezTo>
                  <a:lnTo>
                    <a:pt x="121763" y="3188691"/>
                  </a:lnTo>
                  <a:cubicBezTo>
                    <a:pt x="121763" y="3197098"/>
                    <a:pt x="114949" y="3203912"/>
                    <a:pt x="106543" y="3203912"/>
                  </a:cubicBezTo>
                  <a:lnTo>
                    <a:pt x="98933" y="3203912"/>
                  </a:lnTo>
                  <a:cubicBezTo>
                    <a:pt x="73715" y="3203912"/>
                    <a:pt x="53271" y="3224355"/>
                    <a:pt x="53271" y="3249573"/>
                  </a:cubicBezTo>
                  <a:lnTo>
                    <a:pt x="53271" y="3280014"/>
                  </a:lnTo>
                  <a:cubicBezTo>
                    <a:pt x="53271" y="3288421"/>
                    <a:pt x="94158" y="3295235"/>
                    <a:pt x="144594" y="3295235"/>
                  </a:cubicBezTo>
                  <a:cubicBezTo>
                    <a:pt x="195030" y="3295235"/>
                    <a:pt x="235917" y="3288421"/>
                    <a:pt x="235917" y="3280014"/>
                  </a:cubicBezTo>
                  <a:lnTo>
                    <a:pt x="235917" y="3249573"/>
                  </a:lnTo>
                  <a:cubicBezTo>
                    <a:pt x="235917" y="3224355"/>
                    <a:pt x="215474" y="3203912"/>
                    <a:pt x="190256" y="3203912"/>
                  </a:cubicBezTo>
                  <a:lnTo>
                    <a:pt x="182645" y="3203912"/>
                  </a:lnTo>
                  <a:cubicBezTo>
                    <a:pt x="174239" y="3203912"/>
                    <a:pt x="167425" y="3197098"/>
                    <a:pt x="167425" y="3188691"/>
                  </a:cubicBezTo>
                  <a:lnTo>
                    <a:pt x="167425" y="3187498"/>
                  </a:lnTo>
                  <a:close/>
                  <a:moveTo>
                    <a:pt x="1948222" y="3187498"/>
                  </a:moveTo>
                  <a:cubicBezTo>
                    <a:pt x="1948222" y="3182848"/>
                    <a:pt x="1946003" y="3178538"/>
                    <a:pt x="1942806" y="3175161"/>
                  </a:cubicBezTo>
                  <a:cubicBezTo>
                    <a:pt x="1932200" y="3163959"/>
                    <a:pt x="1925391" y="3147381"/>
                    <a:pt x="1925391" y="3131614"/>
                  </a:cubicBezTo>
                  <a:cubicBezTo>
                    <a:pt x="1925391" y="3104294"/>
                    <a:pt x="1945834" y="3082148"/>
                    <a:pt x="1971053" y="3082148"/>
                  </a:cubicBezTo>
                  <a:cubicBezTo>
                    <a:pt x="1996271" y="3082148"/>
                    <a:pt x="2016714" y="3104294"/>
                    <a:pt x="2016714" y="3131614"/>
                  </a:cubicBezTo>
                  <a:cubicBezTo>
                    <a:pt x="2016714" y="3147381"/>
                    <a:pt x="2009905" y="3163959"/>
                    <a:pt x="1999299" y="3175161"/>
                  </a:cubicBezTo>
                  <a:cubicBezTo>
                    <a:pt x="1996102" y="3178538"/>
                    <a:pt x="1993883" y="3182848"/>
                    <a:pt x="1993883" y="3187498"/>
                  </a:cubicBezTo>
                  <a:lnTo>
                    <a:pt x="1993883" y="3188691"/>
                  </a:lnTo>
                  <a:cubicBezTo>
                    <a:pt x="1993883" y="3197098"/>
                    <a:pt x="2000697" y="3203912"/>
                    <a:pt x="2009104" y="3203912"/>
                  </a:cubicBezTo>
                  <a:lnTo>
                    <a:pt x="2016714" y="3203912"/>
                  </a:lnTo>
                  <a:cubicBezTo>
                    <a:pt x="2041932" y="3203912"/>
                    <a:pt x="2062375" y="3224355"/>
                    <a:pt x="2062375" y="3249573"/>
                  </a:cubicBezTo>
                  <a:lnTo>
                    <a:pt x="2062375" y="3280014"/>
                  </a:lnTo>
                  <a:cubicBezTo>
                    <a:pt x="2062375" y="3288421"/>
                    <a:pt x="2021489" y="3295235"/>
                    <a:pt x="1971053" y="3295235"/>
                  </a:cubicBezTo>
                  <a:cubicBezTo>
                    <a:pt x="1920616" y="3295235"/>
                    <a:pt x="1879730" y="3288421"/>
                    <a:pt x="1879730" y="3280014"/>
                  </a:cubicBezTo>
                  <a:lnTo>
                    <a:pt x="1879730" y="3249573"/>
                  </a:lnTo>
                  <a:cubicBezTo>
                    <a:pt x="1879730" y="3224355"/>
                    <a:pt x="1900173" y="3203912"/>
                    <a:pt x="1925391" y="3203912"/>
                  </a:cubicBezTo>
                  <a:lnTo>
                    <a:pt x="1933001" y="3203912"/>
                  </a:lnTo>
                  <a:cubicBezTo>
                    <a:pt x="1941408" y="3203912"/>
                    <a:pt x="1948222" y="3197098"/>
                    <a:pt x="1948222" y="3188691"/>
                  </a:cubicBezTo>
                  <a:lnTo>
                    <a:pt x="1948222" y="3187498"/>
                  </a:lnTo>
                  <a:close/>
                  <a:moveTo>
                    <a:pt x="532717" y="3316872"/>
                  </a:moveTo>
                  <a:cubicBezTo>
                    <a:pt x="532717" y="3312222"/>
                    <a:pt x="534936" y="3307912"/>
                    <a:pt x="538133" y="3304535"/>
                  </a:cubicBezTo>
                  <a:cubicBezTo>
                    <a:pt x="548738" y="3293333"/>
                    <a:pt x="555547" y="3276755"/>
                    <a:pt x="555547" y="3260989"/>
                  </a:cubicBezTo>
                  <a:cubicBezTo>
                    <a:pt x="555547" y="3233669"/>
                    <a:pt x="535104" y="3211522"/>
                    <a:pt x="509886" y="3211522"/>
                  </a:cubicBezTo>
                  <a:cubicBezTo>
                    <a:pt x="484668" y="3211522"/>
                    <a:pt x="464224" y="3233669"/>
                    <a:pt x="464224" y="3260989"/>
                  </a:cubicBezTo>
                  <a:cubicBezTo>
                    <a:pt x="464224" y="3276755"/>
                    <a:pt x="471033" y="3293333"/>
                    <a:pt x="481639" y="3304535"/>
                  </a:cubicBezTo>
                  <a:cubicBezTo>
                    <a:pt x="484836" y="3307912"/>
                    <a:pt x="487055" y="3312222"/>
                    <a:pt x="487055" y="3316872"/>
                  </a:cubicBezTo>
                  <a:lnTo>
                    <a:pt x="487055" y="3318065"/>
                  </a:lnTo>
                  <a:cubicBezTo>
                    <a:pt x="487055" y="3326472"/>
                    <a:pt x="480241" y="3333286"/>
                    <a:pt x="471835" y="3333286"/>
                  </a:cubicBezTo>
                  <a:lnTo>
                    <a:pt x="464224" y="3333286"/>
                  </a:lnTo>
                  <a:cubicBezTo>
                    <a:pt x="439006" y="3333286"/>
                    <a:pt x="418563" y="3353729"/>
                    <a:pt x="418563" y="3378947"/>
                  </a:cubicBezTo>
                  <a:lnTo>
                    <a:pt x="418563" y="3409388"/>
                  </a:lnTo>
                  <a:cubicBezTo>
                    <a:pt x="418563" y="3417795"/>
                    <a:pt x="459450" y="3424609"/>
                    <a:pt x="509886" y="3424609"/>
                  </a:cubicBezTo>
                  <a:cubicBezTo>
                    <a:pt x="560322" y="3424609"/>
                    <a:pt x="601209" y="3417795"/>
                    <a:pt x="601209" y="3409388"/>
                  </a:cubicBezTo>
                  <a:lnTo>
                    <a:pt x="601209" y="3378947"/>
                  </a:lnTo>
                  <a:cubicBezTo>
                    <a:pt x="601209" y="3353729"/>
                    <a:pt x="580765" y="3333286"/>
                    <a:pt x="555547" y="3333286"/>
                  </a:cubicBezTo>
                  <a:lnTo>
                    <a:pt x="547937" y="3333286"/>
                  </a:lnTo>
                  <a:cubicBezTo>
                    <a:pt x="539531" y="3333286"/>
                    <a:pt x="532717" y="3326472"/>
                    <a:pt x="532717" y="3318065"/>
                  </a:cubicBezTo>
                  <a:lnTo>
                    <a:pt x="532717" y="3316872"/>
                  </a:lnTo>
                  <a:close/>
                  <a:moveTo>
                    <a:pt x="1582930" y="3316872"/>
                  </a:moveTo>
                  <a:cubicBezTo>
                    <a:pt x="1582930" y="3312222"/>
                    <a:pt x="1580711" y="3307912"/>
                    <a:pt x="1577514" y="3304535"/>
                  </a:cubicBezTo>
                  <a:cubicBezTo>
                    <a:pt x="1566908" y="3293333"/>
                    <a:pt x="1560099" y="3276755"/>
                    <a:pt x="1560099" y="3260989"/>
                  </a:cubicBezTo>
                  <a:cubicBezTo>
                    <a:pt x="1560099" y="3233669"/>
                    <a:pt x="1580543" y="3211522"/>
                    <a:pt x="1605761" y="3211522"/>
                  </a:cubicBezTo>
                  <a:cubicBezTo>
                    <a:pt x="1630979" y="3211522"/>
                    <a:pt x="1651422" y="3233669"/>
                    <a:pt x="1651422" y="3260989"/>
                  </a:cubicBezTo>
                  <a:cubicBezTo>
                    <a:pt x="1651422" y="3276755"/>
                    <a:pt x="1644613" y="3293333"/>
                    <a:pt x="1634008" y="3304535"/>
                  </a:cubicBezTo>
                  <a:cubicBezTo>
                    <a:pt x="1630811" y="3307912"/>
                    <a:pt x="1628592" y="3312222"/>
                    <a:pt x="1628592" y="3316872"/>
                  </a:cubicBezTo>
                  <a:lnTo>
                    <a:pt x="1628592" y="3318065"/>
                  </a:lnTo>
                  <a:cubicBezTo>
                    <a:pt x="1628592" y="3326472"/>
                    <a:pt x="1635406" y="3333286"/>
                    <a:pt x="1643812" y="3333286"/>
                  </a:cubicBezTo>
                  <a:lnTo>
                    <a:pt x="1651422" y="3333286"/>
                  </a:lnTo>
                  <a:cubicBezTo>
                    <a:pt x="1676640" y="3333286"/>
                    <a:pt x="1697084" y="3353729"/>
                    <a:pt x="1697084" y="3378947"/>
                  </a:cubicBezTo>
                  <a:lnTo>
                    <a:pt x="1697084" y="3409388"/>
                  </a:lnTo>
                  <a:cubicBezTo>
                    <a:pt x="1697084" y="3417795"/>
                    <a:pt x="1656197" y="3424609"/>
                    <a:pt x="1605761" y="3424609"/>
                  </a:cubicBezTo>
                  <a:cubicBezTo>
                    <a:pt x="1555325" y="3424609"/>
                    <a:pt x="1514438" y="3417795"/>
                    <a:pt x="1514438" y="3409388"/>
                  </a:cubicBezTo>
                  <a:lnTo>
                    <a:pt x="1514438" y="3378947"/>
                  </a:lnTo>
                  <a:cubicBezTo>
                    <a:pt x="1514438" y="3353729"/>
                    <a:pt x="1534881" y="3333286"/>
                    <a:pt x="1560099" y="3333286"/>
                  </a:cubicBezTo>
                  <a:lnTo>
                    <a:pt x="1567710" y="3333286"/>
                  </a:lnTo>
                  <a:cubicBezTo>
                    <a:pt x="1576116" y="3333286"/>
                    <a:pt x="1582930" y="3326472"/>
                    <a:pt x="1582930" y="3318065"/>
                  </a:cubicBezTo>
                  <a:lnTo>
                    <a:pt x="1582930" y="3316872"/>
                  </a:lnTo>
                  <a:close/>
                  <a:moveTo>
                    <a:pt x="1034993" y="3377754"/>
                  </a:moveTo>
                  <a:cubicBezTo>
                    <a:pt x="1034993" y="3373104"/>
                    <a:pt x="1032773" y="3368794"/>
                    <a:pt x="1029576" y="3365417"/>
                  </a:cubicBezTo>
                  <a:cubicBezTo>
                    <a:pt x="1018971" y="3354215"/>
                    <a:pt x="1012162" y="3337637"/>
                    <a:pt x="1012162" y="3321871"/>
                  </a:cubicBezTo>
                  <a:cubicBezTo>
                    <a:pt x="1012162" y="3294551"/>
                    <a:pt x="1032605" y="3272404"/>
                    <a:pt x="1057823" y="3272404"/>
                  </a:cubicBezTo>
                  <a:cubicBezTo>
                    <a:pt x="1083041" y="3272404"/>
                    <a:pt x="1103485" y="3294551"/>
                    <a:pt x="1103485" y="3321871"/>
                  </a:cubicBezTo>
                  <a:cubicBezTo>
                    <a:pt x="1103485" y="3337637"/>
                    <a:pt x="1096676" y="3354215"/>
                    <a:pt x="1086070" y="3365417"/>
                  </a:cubicBezTo>
                  <a:cubicBezTo>
                    <a:pt x="1082873" y="3368794"/>
                    <a:pt x="1080654" y="3373104"/>
                    <a:pt x="1080654" y="3377754"/>
                  </a:cubicBezTo>
                  <a:lnTo>
                    <a:pt x="1080654" y="3378947"/>
                  </a:lnTo>
                  <a:cubicBezTo>
                    <a:pt x="1080654" y="3387354"/>
                    <a:pt x="1087468" y="3394168"/>
                    <a:pt x="1095875" y="3394168"/>
                  </a:cubicBezTo>
                  <a:lnTo>
                    <a:pt x="1103485" y="3394168"/>
                  </a:lnTo>
                  <a:cubicBezTo>
                    <a:pt x="1128703" y="3394168"/>
                    <a:pt x="1149146" y="3414611"/>
                    <a:pt x="1149146" y="3439829"/>
                  </a:cubicBezTo>
                  <a:lnTo>
                    <a:pt x="1149146" y="3470270"/>
                  </a:lnTo>
                  <a:cubicBezTo>
                    <a:pt x="1149146" y="3478677"/>
                    <a:pt x="1108259" y="3485491"/>
                    <a:pt x="1057823" y="3485491"/>
                  </a:cubicBezTo>
                  <a:cubicBezTo>
                    <a:pt x="1007387" y="3485491"/>
                    <a:pt x="966500" y="3478677"/>
                    <a:pt x="966500" y="3470270"/>
                  </a:cubicBezTo>
                  <a:lnTo>
                    <a:pt x="966500" y="3439829"/>
                  </a:lnTo>
                  <a:cubicBezTo>
                    <a:pt x="966500" y="3414611"/>
                    <a:pt x="986944" y="3394168"/>
                    <a:pt x="1012162" y="3394168"/>
                  </a:cubicBezTo>
                  <a:lnTo>
                    <a:pt x="1019772" y="3394168"/>
                  </a:lnTo>
                  <a:cubicBezTo>
                    <a:pt x="1028178" y="3394168"/>
                    <a:pt x="1034993" y="3387354"/>
                    <a:pt x="1034993" y="3378947"/>
                  </a:cubicBezTo>
                  <a:lnTo>
                    <a:pt x="1034993" y="3377754"/>
                  </a:lnTo>
                  <a:close/>
                </a:path>
              </a:pathLst>
            </a:custGeom>
            <a:noFill/>
            <a:ln w="11415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EC182DE-043D-5310-26EF-346BA38DB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36" y="2613710"/>
            <a:ext cx="10972800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Areas Studied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Post Offices.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Quantum Model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Optimized delivery routes.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Outperformed classical methods.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Reduced distance &amp; fuel use.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Faster deliveries, better satisfaction.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Adaptability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Managed real-time traffic updates.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Proved scalable for large logistics.</a:t>
            </a:r>
          </a:p>
        </p:txBody>
      </p:sp>
    </p:spTree>
    <p:extLst>
      <p:ext uri="{BB962C8B-B14F-4D97-AF65-F5344CB8AC3E}">
        <p14:creationId xmlns:p14="http://schemas.microsoft.com/office/powerpoint/2010/main" val="3816313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BC2603-655F-CBE7-7803-ED5471D3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" y="2658"/>
            <a:ext cx="18353911" cy="1028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5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B181A2-0CE9-AFF1-762C-0731B3E3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92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31A22-3653-7465-CDB3-3325BC77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3" y="0"/>
            <a:ext cx="4991098" cy="1028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F0C60-1667-380D-744B-015B9B38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98" y="37387"/>
            <a:ext cx="822960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6173" y="0"/>
            <a:ext cx="11131825" cy="1028699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erson with a beard&#10;&#10;AI-generated content may be incorrect.">
            <a:extLst>
              <a:ext uri="{FF2B5EF4-FFF2-40B4-BE49-F238E27FC236}">
                <a16:creationId xmlns:a16="http://schemas.microsoft.com/office/drawing/2014/main" id="{55C43ECD-62A1-65CE-A3DB-9A7A7D4A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>
            <a:fillRect/>
          </a:stretch>
        </p:blipFill>
        <p:spPr>
          <a:xfrm>
            <a:off x="-762000" y="-2"/>
            <a:ext cx="10445311" cy="10286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DBFF80-ED9E-5B14-3FFB-84FB53B031A3}"/>
              </a:ext>
            </a:extLst>
          </p:cNvPr>
          <p:cNvSpPr txBox="1"/>
          <p:nvPr/>
        </p:nvSpPr>
        <p:spPr>
          <a:xfrm>
            <a:off x="9412452" y="201359"/>
            <a:ext cx="8907503" cy="1437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500" b="1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GRAND FINAL </a:t>
            </a:r>
            <a:r>
              <a:rPr lang="en-US" sz="11500" b="1" dirty="0">
                <a:latin typeface="Bahnschrift Condensed" panose="020B0502040204020203" pitchFamily="34" charset="0"/>
              </a:rPr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B89439-DFFB-1805-CBAF-19AFA4794F37}"/>
              </a:ext>
            </a:extLst>
          </p:cNvPr>
          <p:cNvGrpSpPr/>
          <p:nvPr/>
        </p:nvGrpSpPr>
        <p:grpSpPr>
          <a:xfrm>
            <a:off x="-457200" y="266700"/>
            <a:ext cx="2895600" cy="1651162"/>
            <a:chOff x="3505200" y="564926"/>
            <a:chExt cx="8314552" cy="44377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05EF985-2AFD-D321-9DB7-0DE2A825C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3" cy="301699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06C15EC-D9DA-AE7F-C719-12D0542B92E8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B9C2B6E-81B3-2E3B-2A5E-9C7B8BBB5653}"/>
              </a:ext>
            </a:extLst>
          </p:cNvPr>
          <p:cNvSpPr txBox="1"/>
          <p:nvPr/>
        </p:nvSpPr>
        <p:spPr>
          <a:xfrm>
            <a:off x="9377582" y="1866900"/>
            <a:ext cx="95189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VENUE</a:t>
            </a:r>
            <a:b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C55E4-27BC-A1EE-85DA-468553D79CA4}"/>
              </a:ext>
            </a:extLst>
          </p:cNvPr>
          <p:cNvSpPr txBox="1"/>
          <p:nvPr/>
        </p:nvSpPr>
        <p:spPr>
          <a:xfrm>
            <a:off x="9332392" y="5829300"/>
            <a:ext cx="89715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CHIEF GUEST</a:t>
            </a:r>
          </a:p>
          <a:p>
            <a:pPr algn="ctr"/>
            <a:r>
              <a:rPr lang="en-US" sz="4400" dirty="0"/>
              <a:t>The Honorable Chief Minister of Andhra Pradesh </a:t>
            </a:r>
          </a:p>
          <a:p>
            <a:pPr algn="ctr"/>
            <a:r>
              <a:rPr lang="en-US" sz="4400" dirty="0"/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MR. N. CHANDRABABU NAIDU GARU</a:t>
            </a:r>
            <a:endParaRPr lang="en-IN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7D850-1E3D-4A52-7C1B-1A16D95F6442}"/>
              </a:ext>
            </a:extLst>
          </p:cNvPr>
          <p:cNvSpPr txBox="1"/>
          <p:nvPr/>
        </p:nvSpPr>
        <p:spPr>
          <a:xfrm>
            <a:off x="9293554" y="3204501"/>
            <a:ext cx="95189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 err="1"/>
              <a:t>Dhanekula</a:t>
            </a:r>
            <a:r>
              <a:rPr lang="en-US" sz="6000" dirty="0"/>
              <a:t> Institute of Engineering &amp; Technology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08411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C416B3-47E8-979A-F79B-9DFC60DBE283}"/>
              </a:ext>
            </a:extLst>
          </p:cNvPr>
          <p:cNvSpPr/>
          <p:nvPr/>
        </p:nvSpPr>
        <p:spPr>
          <a:xfrm>
            <a:off x="0" y="0"/>
            <a:ext cx="4191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C4DCB4-5BE8-1790-1452-DAC3B8DC65EF}"/>
              </a:ext>
            </a:extLst>
          </p:cNvPr>
          <p:cNvSpPr/>
          <p:nvPr/>
        </p:nvSpPr>
        <p:spPr>
          <a:xfrm>
            <a:off x="4724400" y="0"/>
            <a:ext cx="4191000" cy="10287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49991A-10A5-5561-2833-7509B12C87D7}"/>
              </a:ext>
            </a:extLst>
          </p:cNvPr>
          <p:cNvSpPr/>
          <p:nvPr/>
        </p:nvSpPr>
        <p:spPr>
          <a:xfrm>
            <a:off x="14097000" y="0"/>
            <a:ext cx="4191000" cy="10287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95D36-F030-626C-EAC9-1896716B3CE1}"/>
              </a:ext>
            </a:extLst>
          </p:cNvPr>
          <p:cNvSpPr/>
          <p:nvPr/>
        </p:nvSpPr>
        <p:spPr>
          <a:xfrm>
            <a:off x="9448800" y="0"/>
            <a:ext cx="4191000" cy="10287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982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DD88EB-E48D-D7B8-D27A-CCA0F158FDFA}"/>
              </a:ext>
            </a:extLst>
          </p:cNvPr>
          <p:cNvSpPr txBox="1"/>
          <p:nvPr/>
        </p:nvSpPr>
        <p:spPr>
          <a:xfrm>
            <a:off x="3352800" y="344150"/>
            <a:ext cx="1158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449458-0E81-45C7-E096-0BA66ABBBDB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5197" y="6320554"/>
            <a:ext cx="172004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998C7D-7635-73C5-4A92-2D2B993B2B1F}"/>
              </a:ext>
            </a:extLst>
          </p:cNvPr>
          <p:cNvGrpSpPr/>
          <p:nvPr/>
        </p:nvGrpSpPr>
        <p:grpSpPr>
          <a:xfrm>
            <a:off x="0" y="114300"/>
            <a:ext cx="2895600" cy="1651162"/>
            <a:chOff x="3505200" y="564926"/>
            <a:chExt cx="8314552" cy="44377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3081BC-EF0E-A509-CB37-1C02FE5FE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9B24D4-C4A2-BDCD-E17F-7545C316A314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8DE804-E7C7-F767-809E-58E29BAA1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97" y="2696676"/>
            <a:ext cx="16403603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Inefficient routing causes delivery delays.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Survey: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Current methods face scalability limits.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Hybrid QAOA-based optimization is proposed.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Clustering and QUBO enable dynamic routing.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Quantum–classical routing is applied.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Faster and more reliable deliveries achieved.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Hybrid quantum optimization improves logistics efficiency.</a:t>
            </a:r>
          </a:p>
        </p:txBody>
      </p:sp>
    </p:spTree>
    <p:extLst>
      <p:ext uri="{BB962C8B-B14F-4D97-AF65-F5344CB8AC3E}">
        <p14:creationId xmlns:p14="http://schemas.microsoft.com/office/powerpoint/2010/main" val="1133070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BB076-0004-EFF5-AF47-7D8C33F28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EE9514B-2340-55ED-7F03-35027EAE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F85A48-14BC-D491-22F0-98F5C188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8FBD32-1F9C-E580-615C-FBDE5318B25B}"/>
              </a:ext>
            </a:extLst>
          </p:cNvPr>
          <p:cNvGrpSpPr/>
          <p:nvPr/>
        </p:nvGrpSpPr>
        <p:grpSpPr>
          <a:xfrm>
            <a:off x="0" y="114300"/>
            <a:ext cx="2895600" cy="1651162"/>
            <a:chOff x="3505200" y="564926"/>
            <a:chExt cx="8314552" cy="44377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36A263-9265-69B3-8CFF-19658BF8D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C42F31-F9E4-28E9-17BD-DBBD3E9AEDBA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sp>
        <p:nvSpPr>
          <p:cNvPr id="14" name="TextBox 15">
            <a:extLst>
              <a:ext uri="{FF2B5EF4-FFF2-40B4-BE49-F238E27FC236}">
                <a16:creationId xmlns:a16="http://schemas.microsoft.com/office/drawing/2014/main" id="{4D5FA27A-D6C5-29AE-3859-6823B0A1404B}"/>
              </a:ext>
            </a:extLst>
          </p:cNvPr>
          <p:cNvSpPr txBox="1"/>
          <p:nvPr/>
        </p:nvSpPr>
        <p:spPr>
          <a:xfrm>
            <a:off x="1924153" y="341599"/>
            <a:ext cx="1443969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IN" sz="8800" b="1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REFERENCES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4675A-A077-3265-D1AE-F9B81F2D8814}"/>
              </a:ext>
            </a:extLst>
          </p:cNvPr>
          <p:cNvSpPr txBox="1"/>
          <p:nvPr/>
        </p:nvSpPr>
        <p:spPr>
          <a:xfrm>
            <a:off x="838200" y="2087775"/>
            <a:ext cx="1661160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Kumar et al., “Logistics and parcel delivery statistics for India 2025,”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ClickPost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Blog, 2025.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Post nears full digitization as over 86000 post offices go digital, Press Information Bureau, Ministry of Communications, Aug. 2025.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Patel et al., “Dynamic Routing for India Post with Real-time Disruption Mitigation,” 2025.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Zeitgeist, “Quantum Computing for Global Logistics Optimization,” 2025.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Mandal et al., “Hybrid quantum-classical algorithms for real-time supply chain optimization,” 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&amp; Logistics Journal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Ventura et al., “Quantum Computing for Supply Chain Optimization,” 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Logistics Journal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Cheng et al., “Bayesian optimization for QAOA,” 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npj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Quantum Information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Catapult, “Quantum optimization of courier delivery paths,” 2024.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Zhuang et al., “Quantum computing in intelligent transportation systems: A survey,” 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1, no. 2, 2024.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Hao, “Review of research on vehicle routing problems,” 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SPIE Proceedings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Nielsen et al., “A systematic review of vehicle routing problems and solution methods,” 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ScienceDirect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D-Wave Systems. (2023). Quantum Annealing for Optimization. 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https://www.dwavesys.com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Quantum. (2023).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Documentation. 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https://qiskit.org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OR-Tools. (2023). Vehicle Routing Problem. https://developers.google.com/optimization.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Srinivas and B. Varma, “AI-enabled logistics enhancements in India Post,” 2023.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Liu et al., “Heuristics for Vehicle Routing Problem,” 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Deller et al., “Quantum approximate optimization algorithm for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qudit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systems,” 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Phys. Rev. 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Kurowski et al., “Application of quantum approximate optimization algorithm to scheduling,” 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Lennard, “Quantum optimization in logistics,” 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LogTech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Bravyi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“Quantum algorithms for combinatorial optimization,” 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of Modern Physics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36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C4100-5C46-BAD9-6AF8-FB454E7B4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867FDA-AF04-159B-2E5C-3428AD8CC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8B5A16-2457-FB3C-D8BA-EE86F5AF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28520"/>
            <a:ext cx="18287999" cy="9158480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A75FFA-561A-371C-50CE-FDD43986117C}"/>
              </a:ext>
            </a:extLst>
          </p:cNvPr>
          <p:cNvGrpSpPr/>
          <p:nvPr/>
        </p:nvGrpSpPr>
        <p:grpSpPr>
          <a:xfrm>
            <a:off x="0" y="114300"/>
            <a:ext cx="2895600" cy="1651162"/>
            <a:chOff x="3505200" y="564926"/>
            <a:chExt cx="8314552" cy="44377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C3E1B8-3465-C4C9-4FAA-51C9F1A4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9996F-0C60-5783-3264-3BD5E9130DB6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FDFB16-09EC-894B-2E2B-8045ACB97FBA}"/>
              </a:ext>
            </a:extLst>
          </p:cNvPr>
          <p:cNvSpPr txBox="1"/>
          <p:nvPr/>
        </p:nvSpPr>
        <p:spPr>
          <a:xfrm>
            <a:off x="4267200" y="205469"/>
            <a:ext cx="13054622" cy="1451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8800" b="1" kern="100" dirty="0">
                <a:solidFill>
                  <a:schemeClr val="tx2">
                    <a:lumMod val="75000"/>
                  </a:schemeClr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Acknowledgment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CC5CA-2FA1-1F35-29BA-DAAA5F27F716}"/>
              </a:ext>
            </a:extLst>
          </p:cNvPr>
          <p:cNvSpPr txBox="1"/>
          <p:nvPr/>
        </p:nvSpPr>
        <p:spPr>
          <a:xfrm>
            <a:off x="281851" y="2251066"/>
            <a:ext cx="17719725" cy="781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express our heartfelt gratitude to the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HONOURABLE CHIEF GUEST, CHIEF MINISTER OF ANDHRA PRADESH, SRI NARA CHANDRABABU NAIDU GARU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to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 NARA LOKESH GARU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conducting the hackathon and for motivating students to explore and innovate along the path of Quantum Technologies.</a:t>
            </a:r>
          </a:p>
          <a:p>
            <a:pPr algn="just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especially grateful to our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SPOC, DR. J. SIVA RAMA KRISHNA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his invaluable guidance, constructive feedback, and constant support, which have been instrumental in our learning journey.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sincerely thank the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ORGANIZERS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providing us with this great opportunity and for their continuous encouragement throughout the event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9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52C476-45E1-A73B-BF97-4F1546DBE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1" t="20049" r="21889" b="12417"/>
          <a:stretch>
            <a:fillRect/>
          </a:stretch>
        </p:blipFill>
        <p:spPr>
          <a:xfrm>
            <a:off x="12469950" y="2557746"/>
            <a:ext cx="5381145" cy="6159498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BAD0B1-BBAF-8A1B-DB64-7308BC901242}"/>
              </a:ext>
            </a:extLst>
          </p:cNvPr>
          <p:cNvSpPr txBox="1"/>
          <p:nvPr/>
        </p:nvSpPr>
        <p:spPr>
          <a:xfrm>
            <a:off x="247832" y="2789632"/>
            <a:ext cx="14603820" cy="556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Problem Statement ID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AQVH919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Path Planning: Hybrid QAOA Optimization Approach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PS Category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Team Name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loop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EF0016-F3A5-3E23-5A4E-CD59D27C1C60}"/>
              </a:ext>
            </a:extLst>
          </p:cNvPr>
          <p:cNvSpPr txBox="1"/>
          <p:nvPr/>
        </p:nvSpPr>
        <p:spPr>
          <a:xfrm>
            <a:off x="3692895" y="391684"/>
            <a:ext cx="1216294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600" b="1" dirty="0">
                <a:latin typeface="Bahnschrift Condensed" panose="020B0502040204020203" pitchFamily="34" charset="0"/>
              </a:rPr>
              <a:t>GRAND FINAL </a:t>
            </a:r>
          </a:p>
        </p:txBody>
      </p:sp>
      <p:sp>
        <p:nvSpPr>
          <p:cNvPr id="48" name="Freeform 24">
            <a:extLst>
              <a:ext uri="{FF2B5EF4-FFF2-40B4-BE49-F238E27FC236}">
                <a16:creationId xmlns:a16="http://schemas.microsoft.com/office/drawing/2014/main" id="{9A21FEE4-4C5E-2777-4127-FABB192D859E}"/>
              </a:ext>
            </a:extLst>
          </p:cNvPr>
          <p:cNvSpPr/>
          <p:nvPr/>
        </p:nvSpPr>
        <p:spPr>
          <a:xfrm>
            <a:off x="4737417" y="1606084"/>
            <a:ext cx="457200" cy="41592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9D0E3"/>
          </a:solidFill>
        </p:spPr>
        <p:txBody>
          <a:bodyPr/>
          <a:lstStyle/>
          <a:p>
            <a:endParaRPr lang="en-IN"/>
          </a:p>
        </p:txBody>
      </p:sp>
      <p:sp>
        <p:nvSpPr>
          <p:cNvPr id="50" name="Freeform 24">
            <a:extLst>
              <a:ext uri="{FF2B5EF4-FFF2-40B4-BE49-F238E27FC236}">
                <a16:creationId xmlns:a16="http://schemas.microsoft.com/office/drawing/2014/main" id="{A95AE5F5-E421-CF59-DA35-FB2EED64B9ED}"/>
              </a:ext>
            </a:extLst>
          </p:cNvPr>
          <p:cNvSpPr/>
          <p:nvPr/>
        </p:nvSpPr>
        <p:spPr>
          <a:xfrm>
            <a:off x="10529080" y="9250578"/>
            <a:ext cx="627040" cy="75571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9D0E3"/>
          </a:solidFill>
        </p:spPr>
        <p:txBody>
          <a:bodyPr/>
          <a:lstStyle/>
          <a:p>
            <a:endParaRPr lang="en-IN"/>
          </a:p>
        </p:txBody>
      </p:sp>
      <p:sp>
        <p:nvSpPr>
          <p:cNvPr id="51" name="Freeform 24">
            <a:extLst>
              <a:ext uri="{FF2B5EF4-FFF2-40B4-BE49-F238E27FC236}">
                <a16:creationId xmlns:a16="http://schemas.microsoft.com/office/drawing/2014/main" id="{1312C339-FF00-D6B1-90D3-1D7881CEE1FA}"/>
              </a:ext>
            </a:extLst>
          </p:cNvPr>
          <p:cNvSpPr/>
          <p:nvPr/>
        </p:nvSpPr>
        <p:spPr>
          <a:xfrm>
            <a:off x="-358902" y="9493891"/>
            <a:ext cx="814763" cy="77560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9D0E3"/>
          </a:solidFill>
        </p:spPr>
        <p:txBody>
          <a:bodyPr/>
          <a:lstStyle/>
          <a:p>
            <a:endParaRPr lang="en-IN"/>
          </a:p>
        </p:txBody>
      </p:sp>
      <p:sp>
        <p:nvSpPr>
          <p:cNvPr id="52" name="Freeform 24">
            <a:extLst>
              <a:ext uri="{FF2B5EF4-FFF2-40B4-BE49-F238E27FC236}">
                <a16:creationId xmlns:a16="http://schemas.microsoft.com/office/drawing/2014/main" id="{DFFABCF5-E2C5-E517-05B6-0E4AC0D72161}"/>
              </a:ext>
            </a:extLst>
          </p:cNvPr>
          <p:cNvSpPr/>
          <p:nvPr/>
        </p:nvSpPr>
        <p:spPr>
          <a:xfrm>
            <a:off x="6629400" y="7429500"/>
            <a:ext cx="284018" cy="30032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9D0E3"/>
          </a:solidFill>
        </p:spPr>
        <p:txBody>
          <a:bodyPr/>
          <a:lstStyle/>
          <a:p>
            <a:endParaRPr lang="en-IN"/>
          </a:p>
        </p:txBody>
      </p:sp>
      <p:sp>
        <p:nvSpPr>
          <p:cNvPr id="53" name="Freeform 24">
            <a:extLst>
              <a:ext uri="{FF2B5EF4-FFF2-40B4-BE49-F238E27FC236}">
                <a16:creationId xmlns:a16="http://schemas.microsoft.com/office/drawing/2014/main" id="{68A496CB-BAF4-10F4-CFD0-B721F2E8C001}"/>
              </a:ext>
            </a:extLst>
          </p:cNvPr>
          <p:cNvSpPr/>
          <p:nvPr/>
        </p:nvSpPr>
        <p:spPr>
          <a:xfrm>
            <a:off x="16310002" y="3292775"/>
            <a:ext cx="313279" cy="31154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CAD9EB"/>
          </a:solidFill>
        </p:spPr>
        <p:txBody>
          <a:bodyPr/>
          <a:lstStyle/>
          <a:p>
            <a:endParaRPr lang="en-IN"/>
          </a:p>
        </p:txBody>
      </p:sp>
      <p:sp>
        <p:nvSpPr>
          <p:cNvPr id="54" name="Freeform 24">
            <a:extLst>
              <a:ext uri="{FF2B5EF4-FFF2-40B4-BE49-F238E27FC236}">
                <a16:creationId xmlns:a16="http://schemas.microsoft.com/office/drawing/2014/main" id="{65116992-E140-12D7-3467-79483D6F71C2}"/>
              </a:ext>
            </a:extLst>
          </p:cNvPr>
          <p:cNvSpPr/>
          <p:nvPr/>
        </p:nvSpPr>
        <p:spPr>
          <a:xfrm>
            <a:off x="12244321" y="5675595"/>
            <a:ext cx="451258" cy="48325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CAD9EB"/>
          </a:solidFill>
        </p:spPr>
        <p:txBody>
          <a:bodyPr/>
          <a:lstStyle/>
          <a:p>
            <a:endParaRPr lang="en-IN"/>
          </a:p>
        </p:txBody>
      </p:sp>
      <p:sp>
        <p:nvSpPr>
          <p:cNvPr id="55" name="Freeform 24">
            <a:extLst>
              <a:ext uri="{FF2B5EF4-FFF2-40B4-BE49-F238E27FC236}">
                <a16:creationId xmlns:a16="http://schemas.microsoft.com/office/drawing/2014/main" id="{FAA5BDCD-2A7C-5DA2-2E2A-22902555EFA9}"/>
              </a:ext>
            </a:extLst>
          </p:cNvPr>
          <p:cNvSpPr/>
          <p:nvPr/>
        </p:nvSpPr>
        <p:spPr>
          <a:xfrm>
            <a:off x="4411835" y="8295422"/>
            <a:ext cx="533400" cy="44713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CAD9EB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2FD3C99-25C8-A0BB-9B0A-80DD3A45FD11}"/>
              </a:ext>
            </a:extLst>
          </p:cNvPr>
          <p:cNvGrpSpPr/>
          <p:nvPr/>
        </p:nvGrpSpPr>
        <p:grpSpPr>
          <a:xfrm>
            <a:off x="214566" y="258821"/>
            <a:ext cx="2895600" cy="1651162"/>
            <a:chOff x="3505200" y="564926"/>
            <a:chExt cx="8314552" cy="443772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BFA15EB-AF90-7ACA-4436-2589FED7D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15D42C-2EA8-8984-7465-CF4102DC7D36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488EE33-E436-1C3D-1D45-CC089C42B607}"/>
              </a:ext>
            </a:extLst>
          </p:cNvPr>
          <p:cNvSpPr txBox="1"/>
          <p:nvPr/>
        </p:nvSpPr>
        <p:spPr>
          <a:xfrm>
            <a:off x="511360" y="8717244"/>
            <a:ext cx="6333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DATE:6-2-2026</a:t>
            </a:r>
            <a:endParaRPr lang="en-IN" sz="16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05928B-B523-0155-3D0D-D16922DDE504}"/>
              </a:ext>
            </a:extLst>
          </p:cNvPr>
          <p:cNvSpPr txBox="1"/>
          <p:nvPr/>
        </p:nvSpPr>
        <p:spPr>
          <a:xfrm>
            <a:off x="4915765" y="8693247"/>
            <a:ext cx="14203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VENU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/>
              <a:t>Dhanekula</a:t>
            </a:r>
            <a:r>
              <a:rPr lang="en-US" sz="4000" dirty="0"/>
              <a:t> Institute of Engineering &amp; Technology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9828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6">
            <a:extLst>
              <a:ext uri="{FF2B5EF4-FFF2-40B4-BE49-F238E27FC236}">
                <a16:creationId xmlns:a16="http://schemas.microsoft.com/office/drawing/2014/main" id="{89AC8605-B32D-D73F-9216-F72F826E8F6D}"/>
              </a:ext>
            </a:extLst>
          </p:cNvPr>
          <p:cNvGrpSpPr/>
          <p:nvPr/>
        </p:nvGrpSpPr>
        <p:grpSpPr>
          <a:xfrm>
            <a:off x="9617091" y="6637460"/>
            <a:ext cx="7693916" cy="2163640"/>
            <a:chOff x="0" y="0"/>
            <a:chExt cx="2167467" cy="501646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F0E37F7B-5F37-C306-BB10-A5F3C0060B98}"/>
                </a:ext>
              </a:extLst>
            </p:cNvPr>
            <p:cNvSpPr/>
            <p:nvPr/>
          </p:nvSpPr>
          <p:spPr>
            <a:xfrm>
              <a:off x="0" y="0"/>
              <a:ext cx="2167467" cy="501646"/>
            </a:xfrm>
            <a:custGeom>
              <a:avLst/>
              <a:gdLst/>
              <a:ahLst/>
              <a:cxnLst/>
              <a:rect l="l" t="t" r="r" b="b"/>
              <a:pathLst>
                <a:path w="2167467" h="501646">
                  <a:moveTo>
                    <a:pt x="29936" y="0"/>
                  </a:moveTo>
                  <a:lnTo>
                    <a:pt x="2137531" y="0"/>
                  </a:lnTo>
                  <a:cubicBezTo>
                    <a:pt x="2154064" y="0"/>
                    <a:pt x="2167467" y="13403"/>
                    <a:pt x="2167467" y="29936"/>
                  </a:cubicBezTo>
                  <a:lnTo>
                    <a:pt x="2167467" y="471710"/>
                  </a:lnTo>
                  <a:cubicBezTo>
                    <a:pt x="2167467" y="488243"/>
                    <a:pt x="2154064" y="501646"/>
                    <a:pt x="2137531" y="501646"/>
                  </a:cubicBezTo>
                  <a:lnTo>
                    <a:pt x="29936" y="501646"/>
                  </a:lnTo>
                  <a:cubicBezTo>
                    <a:pt x="13403" y="501646"/>
                    <a:pt x="0" y="488243"/>
                    <a:pt x="0" y="471710"/>
                  </a:cubicBezTo>
                  <a:lnTo>
                    <a:pt x="0" y="29936"/>
                  </a:lnTo>
                  <a:cubicBezTo>
                    <a:pt x="0" y="13403"/>
                    <a:pt x="13403" y="0"/>
                    <a:pt x="29936" y="0"/>
                  </a:cubicBezTo>
                  <a:close/>
                </a:path>
              </a:pathLst>
            </a:custGeom>
            <a:solidFill>
              <a:srgbClr val="6C57EC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3D5E931F-490B-EF1D-041F-D27CDF9F81F4}"/>
                </a:ext>
              </a:extLst>
            </p:cNvPr>
            <p:cNvSpPr txBox="1"/>
            <p:nvPr/>
          </p:nvSpPr>
          <p:spPr>
            <a:xfrm>
              <a:off x="0" y="28575"/>
              <a:ext cx="2167467" cy="473071"/>
            </a:xfrm>
            <a:prstGeom prst="rect">
              <a:avLst/>
            </a:prstGeom>
          </p:spPr>
          <p:txBody>
            <a:bodyPr lIns="47790" tIns="47790" rIns="47790" bIns="47790" rtlCol="0" anchor="ctr"/>
            <a:lstStyle/>
            <a:p>
              <a:pPr algn="ctr">
                <a:lnSpc>
                  <a:spcPts val="1516"/>
                </a:lnSpc>
              </a:pPr>
              <a:endParaRPr/>
            </a:p>
          </p:txBody>
        </p:sp>
      </p:grpSp>
      <p:grpSp>
        <p:nvGrpSpPr>
          <p:cNvPr id="52" name="Group 6">
            <a:extLst>
              <a:ext uri="{FF2B5EF4-FFF2-40B4-BE49-F238E27FC236}">
                <a16:creationId xmlns:a16="http://schemas.microsoft.com/office/drawing/2014/main" id="{FA542911-35A4-8711-6E47-7B02436488AC}"/>
              </a:ext>
            </a:extLst>
          </p:cNvPr>
          <p:cNvGrpSpPr/>
          <p:nvPr/>
        </p:nvGrpSpPr>
        <p:grpSpPr>
          <a:xfrm>
            <a:off x="832496" y="5799260"/>
            <a:ext cx="7693916" cy="2163640"/>
            <a:chOff x="0" y="0"/>
            <a:chExt cx="2167467" cy="501646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66C9EBB4-13BD-091E-7348-33CFD49CA8DA}"/>
                </a:ext>
              </a:extLst>
            </p:cNvPr>
            <p:cNvSpPr/>
            <p:nvPr/>
          </p:nvSpPr>
          <p:spPr>
            <a:xfrm>
              <a:off x="0" y="0"/>
              <a:ext cx="2167467" cy="501646"/>
            </a:xfrm>
            <a:custGeom>
              <a:avLst/>
              <a:gdLst/>
              <a:ahLst/>
              <a:cxnLst/>
              <a:rect l="l" t="t" r="r" b="b"/>
              <a:pathLst>
                <a:path w="2167467" h="501646">
                  <a:moveTo>
                    <a:pt x="29936" y="0"/>
                  </a:moveTo>
                  <a:lnTo>
                    <a:pt x="2137531" y="0"/>
                  </a:lnTo>
                  <a:cubicBezTo>
                    <a:pt x="2154064" y="0"/>
                    <a:pt x="2167467" y="13403"/>
                    <a:pt x="2167467" y="29936"/>
                  </a:cubicBezTo>
                  <a:lnTo>
                    <a:pt x="2167467" y="471710"/>
                  </a:lnTo>
                  <a:cubicBezTo>
                    <a:pt x="2167467" y="488243"/>
                    <a:pt x="2154064" y="501646"/>
                    <a:pt x="2137531" y="501646"/>
                  </a:cubicBezTo>
                  <a:lnTo>
                    <a:pt x="29936" y="501646"/>
                  </a:lnTo>
                  <a:cubicBezTo>
                    <a:pt x="13403" y="501646"/>
                    <a:pt x="0" y="488243"/>
                    <a:pt x="0" y="471710"/>
                  </a:cubicBezTo>
                  <a:lnTo>
                    <a:pt x="0" y="29936"/>
                  </a:lnTo>
                  <a:cubicBezTo>
                    <a:pt x="0" y="13403"/>
                    <a:pt x="13403" y="0"/>
                    <a:pt x="29936" y="0"/>
                  </a:cubicBezTo>
                  <a:close/>
                </a:path>
              </a:pathLst>
            </a:custGeom>
            <a:solidFill>
              <a:srgbClr val="6C57EC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607C38EB-937C-EA46-EA37-D1BE7837D4D0}"/>
                </a:ext>
              </a:extLst>
            </p:cNvPr>
            <p:cNvSpPr txBox="1"/>
            <p:nvPr/>
          </p:nvSpPr>
          <p:spPr>
            <a:xfrm>
              <a:off x="0" y="28575"/>
              <a:ext cx="2167467" cy="473071"/>
            </a:xfrm>
            <a:prstGeom prst="rect">
              <a:avLst/>
            </a:prstGeom>
          </p:spPr>
          <p:txBody>
            <a:bodyPr lIns="47790" tIns="47790" rIns="47790" bIns="47790" rtlCol="0" anchor="ctr"/>
            <a:lstStyle/>
            <a:p>
              <a:pPr algn="ctr">
                <a:lnSpc>
                  <a:spcPts val="1516"/>
                </a:lnSpc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4D30B589-4E0D-6EAC-3155-43243583BF34}"/>
              </a:ext>
            </a:extLst>
          </p:cNvPr>
          <p:cNvGrpSpPr/>
          <p:nvPr/>
        </p:nvGrpSpPr>
        <p:grpSpPr>
          <a:xfrm>
            <a:off x="9617091" y="3039746"/>
            <a:ext cx="7693916" cy="2163640"/>
            <a:chOff x="0" y="0"/>
            <a:chExt cx="2167467" cy="501646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A8D245E-F782-21A2-0720-B1CCE2ED4E87}"/>
                </a:ext>
              </a:extLst>
            </p:cNvPr>
            <p:cNvSpPr/>
            <p:nvPr/>
          </p:nvSpPr>
          <p:spPr>
            <a:xfrm>
              <a:off x="0" y="0"/>
              <a:ext cx="2167467" cy="501646"/>
            </a:xfrm>
            <a:custGeom>
              <a:avLst/>
              <a:gdLst/>
              <a:ahLst/>
              <a:cxnLst/>
              <a:rect l="l" t="t" r="r" b="b"/>
              <a:pathLst>
                <a:path w="2167467" h="501646">
                  <a:moveTo>
                    <a:pt x="29936" y="0"/>
                  </a:moveTo>
                  <a:lnTo>
                    <a:pt x="2137531" y="0"/>
                  </a:lnTo>
                  <a:cubicBezTo>
                    <a:pt x="2154064" y="0"/>
                    <a:pt x="2167467" y="13403"/>
                    <a:pt x="2167467" y="29936"/>
                  </a:cubicBezTo>
                  <a:lnTo>
                    <a:pt x="2167467" y="471710"/>
                  </a:lnTo>
                  <a:cubicBezTo>
                    <a:pt x="2167467" y="488243"/>
                    <a:pt x="2154064" y="501646"/>
                    <a:pt x="2137531" y="501646"/>
                  </a:cubicBezTo>
                  <a:lnTo>
                    <a:pt x="29936" y="501646"/>
                  </a:lnTo>
                  <a:cubicBezTo>
                    <a:pt x="13403" y="501646"/>
                    <a:pt x="0" y="488243"/>
                    <a:pt x="0" y="471710"/>
                  </a:cubicBezTo>
                  <a:lnTo>
                    <a:pt x="0" y="29936"/>
                  </a:lnTo>
                  <a:cubicBezTo>
                    <a:pt x="0" y="13403"/>
                    <a:pt x="13403" y="0"/>
                    <a:pt x="29936" y="0"/>
                  </a:cubicBezTo>
                  <a:close/>
                </a:path>
              </a:pathLst>
            </a:custGeom>
            <a:solidFill>
              <a:srgbClr val="6C57EC"/>
            </a:solidFill>
          </p:spPr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97FB7CD4-ED2A-A5CD-7BEF-97D3B1C347DC}"/>
                </a:ext>
              </a:extLst>
            </p:cNvPr>
            <p:cNvSpPr txBox="1"/>
            <p:nvPr/>
          </p:nvSpPr>
          <p:spPr>
            <a:xfrm>
              <a:off x="0" y="28575"/>
              <a:ext cx="2167467" cy="473071"/>
            </a:xfrm>
            <a:prstGeom prst="rect">
              <a:avLst/>
            </a:prstGeom>
          </p:spPr>
          <p:txBody>
            <a:bodyPr lIns="47790" tIns="47790" rIns="47790" bIns="47790" rtlCol="0" anchor="ctr"/>
            <a:lstStyle/>
            <a:p>
              <a:pPr algn="ctr">
                <a:lnSpc>
                  <a:spcPts val="1516"/>
                </a:lnSpc>
              </a:pPr>
              <a:endParaRPr/>
            </a:p>
          </p:txBody>
        </p:sp>
      </p:grpSp>
      <p:grpSp>
        <p:nvGrpSpPr>
          <p:cNvPr id="4" name="Group 6">
            <a:extLst>
              <a:ext uri="{FF2B5EF4-FFF2-40B4-BE49-F238E27FC236}">
                <a16:creationId xmlns:a16="http://schemas.microsoft.com/office/drawing/2014/main" id="{FBB6483D-81DB-0152-4242-8E184772B786}"/>
              </a:ext>
            </a:extLst>
          </p:cNvPr>
          <p:cNvGrpSpPr/>
          <p:nvPr/>
        </p:nvGrpSpPr>
        <p:grpSpPr>
          <a:xfrm>
            <a:off x="748394" y="1842412"/>
            <a:ext cx="7693916" cy="2163640"/>
            <a:chOff x="0" y="0"/>
            <a:chExt cx="2167467" cy="501646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A7C5355-4531-06D2-15D9-E3692F0D7AEF}"/>
                </a:ext>
              </a:extLst>
            </p:cNvPr>
            <p:cNvSpPr/>
            <p:nvPr/>
          </p:nvSpPr>
          <p:spPr>
            <a:xfrm>
              <a:off x="0" y="0"/>
              <a:ext cx="2167467" cy="501646"/>
            </a:xfrm>
            <a:custGeom>
              <a:avLst/>
              <a:gdLst/>
              <a:ahLst/>
              <a:cxnLst/>
              <a:rect l="l" t="t" r="r" b="b"/>
              <a:pathLst>
                <a:path w="2167467" h="501646">
                  <a:moveTo>
                    <a:pt x="29936" y="0"/>
                  </a:moveTo>
                  <a:lnTo>
                    <a:pt x="2137531" y="0"/>
                  </a:lnTo>
                  <a:cubicBezTo>
                    <a:pt x="2154064" y="0"/>
                    <a:pt x="2167467" y="13403"/>
                    <a:pt x="2167467" y="29936"/>
                  </a:cubicBezTo>
                  <a:lnTo>
                    <a:pt x="2167467" y="471710"/>
                  </a:lnTo>
                  <a:cubicBezTo>
                    <a:pt x="2167467" y="488243"/>
                    <a:pt x="2154064" y="501646"/>
                    <a:pt x="2137531" y="501646"/>
                  </a:cubicBezTo>
                  <a:lnTo>
                    <a:pt x="29936" y="501646"/>
                  </a:lnTo>
                  <a:cubicBezTo>
                    <a:pt x="13403" y="501646"/>
                    <a:pt x="0" y="488243"/>
                    <a:pt x="0" y="471710"/>
                  </a:cubicBezTo>
                  <a:lnTo>
                    <a:pt x="0" y="29936"/>
                  </a:lnTo>
                  <a:cubicBezTo>
                    <a:pt x="0" y="13403"/>
                    <a:pt x="13403" y="0"/>
                    <a:pt x="29936" y="0"/>
                  </a:cubicBezTo>
                  <a:close/>
                </a:path>
              </a:pathLst>
            </a:custGeom>
            <a:solidFill>
              <a:srgbClr val="6C57EC"/>
            </a:solidFill>
          </p:spPr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D01306BA-4246-6EFF-1FC4-06ED37CA4079}"/>
                </a:ext>
              </a:extLst>
            </p:cNvPr>
            <p:cNvSpPr txBox="1"/>
            <p:nvPr/>
          </p:nvSpPr>
          <p:spPr>
            <a:xfrm>
              <a:off x="0" y="28575"/>
              <a:ext cx="2167467" cy="473071"/>
            </a:xfrm>
            <a:prstGeom prst="rect">
              <a:avLst/>
            </a:prstGeom>
          </p:spPr>
          <p:txBody>
            <a:bodyPr lIns="47790" tIns="47790" rIns="47790" bIns="47790" rtlCol="0" anchor="ctr"/>
            <a:lstStyle/>
            <a:p>
              <a:pPr algn="ctr">
                <a:lnSpc>
                  <a:spcPts val="1516"/>
                </a:lnSpc>
              </a:pPr>
              <a:endParaRPr/>
            </a:p>
          </p:txBody>
        </p:sp>
      </p:grpSp>
      <p:sp>
        <p:nvSpPr>
          <p:cNvPr id="11" name="AutoShape 33">
            <a:extLst>
              <a:ext uri="{FF2B5EF4-FFF2-40B4-BE49-F238E27FC236}">
                <a16:creationId xmlns:a16="http://schemas.microsoft.com/office/drawing/2014/main" id="{03C17B43-43F9-9361-97BB-9CB2FC7A970B}"/>
              </a:ext>
            </a:extLst>
          </p:cNvPr>
          <p:cNvSpPr/>
          <p:nvPr/>
        </p:nvSpPr>
        <p:spPr>
          <a:xfrm>
            <a:off x="3306163" y="2924060"/>
            <a:ext cx="4652804" cy="1194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3">
            <a:extLst>
              <a:ext uri="{FF2B5EF4-FFF2-40B4-BE49-F238E27FC236}">
                <a16:creationId xmlns:a16="http://schemas.microsoft.com/office/drawing/2014/main" id="{BB660FF9-E43F-4B61-514C-AEB87726FD50}"/>
              </a:ext>
            </a:extLst>
          </p:cNvPr>
          <p:cNvSpPr/>
          <p:nvPr/>
        </p:nvSpPr>
        <p:spPr>
          <a:xfrm>
            <a:off x="10284559" y="4058224"/>
            <a:ext cx="408075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33">
            <a:extLst>
              <a:ext uri="{FF2B5EF4-FFF2-40B4-BE49-F238E27FC236}">
                <a16:creationId xmlns:a16="http://schemas.microsoft.com/office/drawing/2014/main" id="{855A1BE8-2DBD-B932-C01A-4A22A8C7D5F2}"/>
              </a:ext>
            </a:extLst>
          </p:cNvPr>
          <p:cNvSpPr/>
          <p:nvPr/>
        </p:nvSpPr>
        <p:spPr>
          <a:xfrm>
            <a:off x="3449939" y="6852887"/>
            <a:ext cx="408075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33">
            <a:extLst>
              <a:ext uri="{FF2B5EF4-FFF2-40B4-BE49-F238E27FC236}">
                <a16:creationId xmlns:a16="http://schemas.microsoft.com/office/drawing/2014/main" id="{5BB8C5E1-E4EC-BA89-F664-9F866F9C1C8D}"/>
              </a:ext>
            </a:extLst>
          </p:cNvPr>
          <p:cNvSpPr/>
          <p:nvPr/>
        </p:nvSpPr>
        <p:spPr>
          <a:xfrm>
            <a:off x="10166273" y="7715831"/>
            <a:ext cx="408075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86DB5A31-E197-90DE-A11D-502D8F43C972}"/>
              </a:ext>
            </a:extLst>
          </p:cNvPr>
          <p:cNvSpPr/>
          <p:nvPr/>
        </p:nvSpPr>
        <p:spPr>
          <a:xfrm flipH="1">
            <a:off x="-1371601" y="8482148"/>
            <a:ext cx="7057103" cy="2923912"/>
          </a:xfrm>
          <a:custGeom>
            <a:avLst/>
            <a:gdLst/>
            <a:ahLst/>
            <a:cxnLst/>
            <a:rect l="l" t="t" r="r" b="b"/>
            <a:pathLst>
              <a:path w="6159143" h="2923912">
                <a:moveTo>
                  <a:pt x="6159144" y="0"/>
                </a:moveTo>
                <a:lnTo>
                  <a:pt x="0" y="0"/>
                </a:lnTo>
                <a:lnTo>
                  <a:pt x="0" y="2923912"/>
                </a:lnTo>
                <a:lnTo>
                  <a:pt x="6159144" y="2923912"/>
                </a:lnTo>
                <a:lnTo>
                  <a:pt x="6159144" y="0"/>
                </a:lnTo>
                <a:close/>
              </a:path>
            </a:pathLst>
          </a:custGeom>
          <a:blipFill>
            <a:blip r:embed="rId2"/>
            <a:stretch>
              <a:fillRect l="-14579" b="-141359"/>
            </a:stretch>
          </a:blipFill>
        </p:spPr>
      </p:sp>
      <p:sp>
        <p:nvSpPr>
          <p:cNvPr id="51" name="Freeform 10">
            <a:extLst>
              <a:ext uri="{FF2B5EF4-FFF2-40B4-BE49-F238E27FC236}">
                <a16:creationId xmlns:a16="http://schemas.microsoft.com/office/drawing/2014/main" id="{401FE79A-D696-BAD9-A34E-B4B18102C279}"/>
              </a:ext>
            </a:extLst>
          </p:cNvPr>
          <p:cNvSpPr/>
          <p:nvPr/>
        </p:nvSpPr>
        <p:spPr>
          <a:xfrm flipH="1">
            <a:off x="12219300" y="-1781261"/>
            <a:ext cx="6508685" cy="3989238"/>
          </a:xfrm>
          <a:custGeom>
            <a:avLst/>
            <a:gdLst/>
            <a:ahLst/>
            <a:cxnLst/>
            <a:rect l="l" t="t" r="r" b="b"/>
            <a:pathLst>
              <a:path w="5805766" h="3989238">
                <a:moveTo>
                  <a:pt x="5805766" y="0"/>
                </a:moveTo>
                <a:lnTo>
                  <a:pt x="0" y="0"/>
                </a:lnTo>
                <a:lnTo>
                  <a:pt x="0" y="3989238"/>
                </a:lnTo>
                <a:lnTo>
                  <a:pt x="5805766" y="3989238"/>
                </a:lnTo>
                <a:lnTo>
                  <a:pt x="5805766" y="0"/>
                </a:lnTo>
                <a:close/>
              </a:path>
            </a:pathLst>
          </a:custGeom>
          <a:blipFill>
            <a:blip r:embed="rId2"/>
            <a:stretch>
              <a:fillRect t="-94032" r="-33322"/>
            </a:stretch>
          </a:blipFill>
        </p:spPr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F452D2-C442-8A69-92F6-DA8B142BA4E2}"/>
              </a:ext>
            </a:extLst>
          </p:cNvPr>
          <p:cNvSpPr txBox="1"/>
          <p:nvPr/>
        </p:nvSpPr>
        <p:spPr>
          <a:xfrm>
            <a:off x="4114800" y="456018"/>
            <a:ext cx="10058400" cy="78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933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Aileron Heavy"/>
                <a:cs typeface="Times New Roman" panose="02020603050405020304" pitchFamily="18" charset="0"/>
                <a:sym typeface="Aileron Heavy"/>
              </a:rPr>
              <a:t>MEET OUR TEAM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3756270F-5413-A188-74B5-ECEC09B731A1}"/>
              </a:ext>
            </a:extLst>
          </p:cNvPr>
          <p:cNvSpPr/>
          <p:nvPr/>
        </p:nvSpPr>
        <p:spPr>
          <a:xfrm>
            <a:off x="832496" y="1006963"/>
            <a:ext cx="2473667" cy="2999088"/>
          </a:xfrm>
          <a:custGeom>
            <a:avLst/>
            <a:gdLst/>
            <a:ahLst/>
            <a:cxnLst/>
            <a:rect l="l" t="t" r="r" b="b"/>
            <a:pathLst>
              <a:path w="2262355" h="2760231">
                <a:moveTo>
                  <a:pt x="0" y="0"/>
                </a:moveTo>
                <a:lnTo>
                  <a:pt x="2262355" y="0"/>
                </a:lnTo>
                <a:lnTo>
                  <a:pt x="2262355" y="2760231"/>
                </a:lnTo>
                <a:lnTo>
                  <a:pt x="0" y="2760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28" t="-10859" r="-17256" b="-6224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0F37B69E-843B-7A85-E9CB-5E98F138C79A}"/>
              </a:ext>
            </a:extLst>
          </p:cNvPr>
          <p:cNvSpPr/>
          <p:nvPr/>
        </p:nvSpPr>
        <p:spPr>
          <a:xfrm>
            <a:off x="976993" y="5044183"/>
            <a:ext cx="2417821" cy="2923911"/>
          </a:xfrm>
          <a:custGeom>
            <a:avLst/>
            <a:gdLst/>
            <a:ahLst/>
            <a:cxnLst/>
            <a:rect l="l" t="t" r="r" b="b"/>
            <a:pathLst>
              <a:path w="1918118" h="2467529">
                <a:moveTo>
                  <a:pt x="0" y="0"/>
                </a:moveTo>
                <a:lnTo>
                  <a:pt x="1918118" y="0"/>
                </a:lnTo>
                <a:lnTo>
                  <a:pt x="1918118" y="2467528"/>
                </a:lnTo>
                <a:lnTo>
                  <a:pt x="0" y="246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E71CC102-C658-73D0-CE5E-53C05F71220B}"/>
              </a:ext>
            </a:extLst>
          </p:cNvPr>
          <p:cNvSpPr/>
          <p:nvPr/>
        </p:nvSpPr>
        <p:spPr>
          <a:xfrm flipH="1">
            <a:off x="14247027" y="6111962"/>
            <a:ext cx="2909207" cy="2689138"/>
          </a:xfrm>
          <a:custGeom>
            <a:avLst/>
            <a:gdLst/>
            <a:ahLst/>
            <a:cxnLst/>
            <a:rect l="l" t="t" r="r" b="b"/>
            <a:pathLst>
              <a:path w="4936275" h="4936275">
                <a:moveTo>
                  <a:pt x="4936274" y="0"/>
                </a:moveTo>
                <a:lnTo>
                  <a:pt x="0" y="0"/>
                </a:lnTo>
                <a:lnTo>
                  <a:pt x="0" y="4936274"/>
                </a:lnTo>
                <a:lnTo>
                  <a:pt x="4936274" y="4936274"/>
                </a:lnTo>
                <a:lnTo>
                  <a:pt x="4936274" y="0"/>
                </a:lnTo>
                <a:close/>
              </a:path>
            </a:pathLst>
          </a:custGeom>
          <a:blipFill>
            <a:blip r:embed="rId5"/>
            <a:stretch>
              <a:fillRect l="-4310" t="-2799" r="-11370" b="-26761"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9BEAB-D2F7-445F-75E9-23266EAFDE3C}"/>
              </a:ext>
            </a:extLst>
          </p:cNvPr>
          <p:cNvSpPr txBox="1"/>
          <p:nvPr/>
        </p:nvSpPr>
        <p:spPr>
          <a:xfrm>
            <a:off x="3288895" y="2031440"/>
            <a:ext cx="5030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CH. SARATH CHANDRIKA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DFA64-77CA-9036-B63C-041CC61A3173}"/>
              </a:ext>
            </a:extLst>
          </p:cNvPr>
          <p:cNvSpPr txBox="1"/>
          <p:nvPr/>
        </p:nvSpPr>
        <p:spPr>
          <a:xfrm>
            <a:off x="3306164" y="3002028"/>
            <a:ext cx="436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sarathchandrika17@gmail.com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FA194E-DEE7-ED4D-80FD-FCB884F8F133}"/>
              </a:ext>
            </a:extLst>
          </p:cNvPr>
          <p:cNvSpPr txBox="1"/>
          <p:nvPr/>
        </p:nvSpPr>
        <p:spPr>
          <a:xfrm>
            <a:off x="10127492" y="3207832"/>
            <a:ext cx="445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BINDA SUDARSAN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TEAM MEMBER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FBEF7-173E-C6D4-E2DD-57B271606690}"/>
              </a:ext>
            </a:extLst>
          </p:cNvPr>
          <p:cNvSpPr txBox="1"/>
          <p:nvPr/>
        </p:nvSpPr>
        <p:spPr>
          <a:xfrm>
            <a:off x="10127492" y="4186070"/>
            <a:ext cx="4652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bindasudarsannagasuru@gmail.com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29176E-DB1A-766E-FC71-41D2622F437F}"/>
              </a:ext>
            </a:extLst>
          </p:cNvPr>
          <p:cNvSpPr txBox="1"/>
          <p:nvPr/>
        </p:nvSpPr>
        <p:spPr>
          <a:xfrm>
            <a:off x="3394814" y="5960267"/>
            <a:ext cx="445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 SARAN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C90037-195C-CFCF-1761-BA689A56CB21}"/>
              </a:ext>
            </a:extLst>
          </p:cNvPr>
          <p:cNvSpPr txBox="1"/>
          <p:nvPr/>
        </p:nvSpPr>
        <p:spPr>
          <a:xfrm>
            <a:off x="3306163" y="6942703"/>
            <a:ext cx="382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sarankp431@gmail.com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8FF4F-8983-0C90-1950-38F225CB7D29}"/>
              </a:ext>
            </a:extLst>
          </p:cNvPr>
          <p:cNvSpPr txBox="1"/>
          <p:nvPr/>
        </p:nvSpPr>
        <p:spPr>
          <a:xfrm>
            <a:off x="10166273" y="6846045"/>
            <a:ext cx="445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J SIVA RAMAKRISHNA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 / SPOC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AD167-2A7B-012B-4B3B-C9BD8CAECF2E}"/>
              </a:ext>
            </a:extLst>
          </p:cNvPr>
          <p:cNvSpPr txBox="1"/>
          <p:nvPr/>
        </p:nvSpPr>
        <p:spPr>
          <a:xfrm>
            <a:off x="10134600" y="7855305"/>
            <a:ext cx="382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jsrkrishna3@gmail.com</a:t>
            </a: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1DD23F9C-DF0A-6A8E-91B5-38899D60B91E}"/>
              </a:ext>
            </a:extLst>
          </p:cNvPr>
          <p:cNvSpPr/>
          <p:nvPr/>
        </p:nvSpPr>
        <p:spPr>
          <a:xfrm>
            <a:off x="14630400" y="2182716"/>
            <a:ext cx="2525834" cy="3020670"/>
          </a:xfrm>
          <a:custGeom>
            <a:avLst/>
            <a:gdLst/>
            <a:ahLst/>
            <a:cxnLst/>
            <a:rect l="l" t="t" r="r" b="b"/>
            <a:pathLst>
              <a:path w="2129222" h="2918773">
                <a:moveTo>
                  <a:pt x="0" y="0"/>
                </a:moveTo>
                <a:lnTo>
                  <a:pt x="2129223" y="0"/>
                </a:lnTo>
                <a:lnTo>
                  <a:pt x="2129223" y="2918773"/>
                </a:lnTo>
                <a:lnTo>
                  <a:pt x="0" y="2918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9522"/>
            </a:stretch>
          </a:blipFill>
        </p:spPr>
      </p:sp>
    </p:spTree>
    <p:extLst>
      <p:ext uri="{BB962C8B-B14F-4D97-AF65-F5344CB8AC3E}">
        <p14:creationId xmlns:p14="http://schemas.microsoft.com/office/powerpoint/2010/main" val="400140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35E2F5-762F-8B0F-8A0B-28818C63D3FD}"/>
              </a:ext>
            </a:extLst>
          </p:cNvPr>
          <p:cNvSpPr/>
          <p:nvPr/>
        </p:nvSpPr>
        <p:spPr>
          <a:xfrm>
            <a:off x="-1" y="0"/>
            <a:ext cx="18432000" cy="10296000"/>
          </a:xfrm>
          <a:prstGeom prst="rect">
            <a:avLst/>
          </a:prstGeom>
          <a:blipFill>
            <a:blip r:embed="rId2"/>
            <a:stretch>
              <a:fillRect l="-4788" t="-1924" r="-2355" b="-192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B0B1B085-21D2-C6F8-0F16-4AFD74406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909" y="1295716"/>
            <a:ext cx="1524000" cy="1524000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4ED8DB31-7C37-5EFA-470A-8EA56E4FD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0600" y="931125"/>
            <a:ext cx="1250965" cy="1250965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CC0F05A1-406B-ABB4-8C58-A80D9CC20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8462" y="8370764"/>
            <a:ext cx="1524000" cy="1524000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B7F4D4BF-CAA6-F1EB-6B5B-19BD7FD29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625" y="3812997"/>
            <a:ext cx="1524000" cy="1524000"/>
          </a:xfrm>
          <a:prstGeom prst="rect">
            <a:avLst/>
          </a:prstGeom>
        </p:spPr>
      </p:pic>
      <p:pic>
        <p:nvPicPr>
          <p:cNvPr id="16" name="Graphic 15" descr="Marker with solid fill">
            <a:extLst>
              <a:ext uri="{FF2B5EF4-FFF2-40B4-BE49-F238E27FC236}">
                <a16:creationId xmlns:a16="http://schemas.microsoft.com/office/drawing/2014/main" id="{D51C5DDB-3A2E-C2B9-7C28-F57FC84A2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0" y="6594762"/>
            <a:ext cx="1524000" cy="1524000"/>
          </a:xfrm>
          <a:prstGeom prst="rect">
            <a:avLst/>
          </a:prstGeom>
        </p:spPr>
      </p:pic>
      <p:pic>
        <p:nvPicPr>
          <p:cNvPr id="17" name="Graphic 16" descr="Marker with solid fill">
            <a:extLst>
              <a:ext uri="{FF2B5EF4-FFF2-40B4-BE49-F238E27FC236}">
                <a16:creationId xmlns:a16="http://schemas.microsoft.com/office/drawing/2014/main" id="{AEB5139F-43B5-006B-BDFA-2FF10EA1C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1879" y="-87384"/>
            <a:ext cx="1524000" cy="1524000"/>
          </a:xfrm>
          <a:prstGeom prst="rect">
            <a:avLst/>
          </a:prstGeom>
        </p:spPr>
      </p:pic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CFDC57F5-40D6-12F4-D1FF-B0D393A80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74091" y="4750377"/>
            <a:ext cx="1524000" cy="1524000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B2DA579-71E4-50EE-3EE2-E6FA92212F55}"/>
              </a:ext>
            </a:extLst>
          </p:cNvPr>
          <p:cNvCxnSpPr>
            <a:cxnSpLocks/>
          </p:cNvCxnSpPr>
          <p:nvPr/>
        </p:nvCxnSpPr>
        <p:spPr>
          <a:xfrm>
            <a:off x="5562600" y="2171700"/>
            <a:ext cx="3581400" cy="3198235"/>
          </a:xfrm>
          <a:prstGeom prst="curvedConnector3">
            <a:avLst/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3D265CE-C79F-2C8E-B783-72AB6C674031}"/>
              </a:ext>
            </a:extLst>
          </p:cNvPr>
          <p:cNvCxnSpPr>
            <a:cxnSpLocks/>
          </p:cNvCxnSpPr>
          <p:nvPr/>
        </p:nvCxnSpPr>
        <p:spPr>
          <a:xfrm>
            <a:off x="2389909" y="2603412"/>
            <a:ext cx="6906491" cy="2766523"/>
          </a:xfrm>
          <a:prstGeom prst="curvedConnector3">
            <a:avLst>
              <a:gd name="adj1" fmla="val 50000"/>
            </a:avLst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3066DE48-2715-F446-CBBC-7D0D65500259}"/>
              </a:ext>
            </a:extLst>
          </p:cNvPr>
          <p:cNvCxnSpPr>
            <a:cxnSpLocks/>
          </p:cNvCxnSpPr>
          <p:nvPr/>
        </p:nvCxnSpPr>
        <p:spPr>
          <a:xfrm flipV="1">
            <a:off x="5122382" y="5438072"/>
            <a:ext cx="4753116" cy="4487409"/>
          </a:xfrm>
          <a:prstGeom prst="curvedConnector3">
            <a:avLst/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163AD10-C356-CC50-8A5F-27CA3377AFEA}"/>
              </a:ext>
            </a:extLst>
          </p:cNvPr>
          <p:cNvCxnSpPr>
            <a:cxnSpLocks/>
          </p:cNvCxnSpPr>
          <p:nvPr/>
        </p:nvCxnSpPr>
        <p:spPr>
          <a:xfrm rot="10800000">
            <a:off x="9372601" y="5391151"/>
            <a:ext cx="5763493" cy="552451"/>
          </a:xfrm>
          <a:prstGeom prst="curvedConnector3">
            <a:avLst/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F2A1EF3D-76EE-A37F-E1CF-DD9AC82C3CF6}"/>
              </a:ext>
            </a:extLst>
          </p:cNvPr>
          <p:cNvCxnSpPr>
            <a:cxnSpLocks/>
          </p:cNvCxnSpPr>
          <p:nvPr/>
        </p:nvCxnSpPr>
        <p:spPr>
          <a:xfrm rot="10800000">
            <a:off x="9296400" y="5369284"/>
            <a:ext cx="3657600" cy="2441218"/>
          </a:xfrm>
          <a:prstGeom prst="curvedConnector3">
            <a:avLst/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FC3CB617-9560-3A22-39D9-E5537658050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64050" y="6101636"/>
            <a:ext cx="3198762" cy="1734062"/>
          </a:xfrm>
          <a:prstGeom prst="curvedConnector3">
            <a:avLst/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28FD1993-7F7C-C2B0-E578-2B370CAA44C3}"/>
              </a:ext>
            </a:extLst>
          </p:cNvPr>
          <p:cNvCxnSpPr>
            <a:cxnSpLocks/>
          </p:cNvCxnSpPr>
          <p:nvPr/>
        </p:nvCxnSpPr>
        <p:spPr>
          <a:xfrm>
            <a:off x="1566625" y="5122934"/>
            <a:ext cx="7743630" cy="291701"/>
          </a:xfrm>
          <a:prstGeom prst="curvedConnector3">
            <a:avLst/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8" name="Graphic 77" descr="Truck with solid fill">
            <a:extLst>
              <a:ext uri="{FF2B5EF4-FFF2-40B4-BE49-F238E27FC236}">
                <a16:creationId xmlns:a16="http://schemas.microsoft.com/office/drawing/2014/main" id="{2AF39C9C-F99F-E1F0-4168-0AAF6E71C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86908">
            <a:off x="12871236" y="4641261"/>
            <a:ext cx="1499776" cy="1499776"/>
          </a:xfrm>
          <a:prstGeom prst="rect">
            <a:avLst/>
          </a:prstGeom>
        </p:spPr>
      </p:pic>
      <p:pic>
        <p:nvPicPr>
          <p:cNvPr id="79" name="Graphic 78" descr="Truck with solid fill">
            <a:extLst>
              <a:ext uri="{FF2B5EF4-FFF2-40B4-BE49-F238E27FC236}">
                <a16:creationId xmlns:a16="http://schemas.microsoft.com/office/drawing/2014/main" id="{C0999E47-DDFE-B1BB-7C71-9C80D7EAE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06305" flipH="1">
            <a:off x="2944125" y="6851213"/>
            <a:ext cx="1282056" cy="1282056"/>
          </a:xfrm>
          <a:prstGeom prst="rect">
            <a:avLst/>
          </a:prstGeom>
        </p:spPr>
      </p:pic>
      <p:pic>
        <p:nvPicPr>
          <p:cNvPr id="81" name="Graphic 80" descr="Truck with solid fill">
            <a:extLst>
              <a:ext uri="{FF2B5EF4-FFF2-40B4-BE49-F238E27FC236}">
                <a16:creationId xmlns:a16="http://schemas.microsoft.com/office/drawing/2014/main" id="{B936FFDC-3D9E-6495-8BE9-7E6C5867B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13290" flipH="1">
            <a:off x="4166244" y="2056418"/>
            <a:ext cx="1282056" cy="1282056"/>
          </a:xfrm>
          <a:prstGeom prst="rect">
            <a:avLst/>
          </a:prstGeom>
        </p:spPr>
      </p:pic>
      <p:pic>
        <p:nvPicPr>
          <p:cNvPr id="82" name="Graphic 81" descr="Truck with solid fill">
            <a:extLst>
              <a:ext uri="{FF2B5EF4-FFF2-40B4-BE49-F238E27FC236}">
                <a16:creationId xmlns:a16="http://schemas.microsoft.com/office/drawing/2014/main" id="{44418485-09AE-A8BF-C628-7BA6C4C8F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366914" flipH="1">
            <a:off x="6744337" y="2178688"/>
            <a:ext cx="1282056" cy="1282056"/>
          </a:xfrm>
          <a:prstGeom prst="rect">
            <a:avLst/>
          </a:prstGeom>
        </p:spPr>
      </p:pic>
      <p:pic>
        <p:nvPicPr>
          <p:cNvPr id="83" name="Graphic 82" descr="Truck with solid fill">
            <a:extLst>
              <a:ext uri="{FF2B5EF4-FFF2-40B4-BE49-F238E27FC236}">
                <a16:creationId xmlns:a16="http://schemas.microsoft.com/office/drawing/2014/main" id="{1DCF96CF-21EA-FFAC-529E-487418B83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89534">
            <a:off x="10952341" y="6106054"/>
            <a:ext cx="1499776" cy="1499776"/>
          </a:xfrm>
          <a:prstGeom prst="rect">
            <a:avLst/>
          </a:prstGeom>
        </p:spPr>
      </p:pic>
      <p:pic>
        <p:nvPicPr>
          <p:cNvPr id="84" name="Graphic 83" descr="Truck with solid fill">
            <a:extLst>
              <a:ext uri="{FF2B5EF4-FFF2-40B4-BE49-F238E27FC236}">
                <a16:creationId xmlns:a16="http://schemas.microsoft.com/office/drawing/2014/main" id="{84946057-7010-EDD7-8508-F4310D4DA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32224">
            <a:off x="9406753" y="5596965"/>
            <a:ext cx="1499776" cy="1499776"/>
          </a:xfrm>
          <a:prstGeom prst="rect">
            <a:avLst/>
          </a:prstGeom>
        </p:spPr>
      </p:pic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DEBF8BC3-2829-2478-39A9-4FB1C108D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0741" y="-166133"/>
            <a:ext cx="1524000" cy="1524000"/>
          </a:xfrm>
          <a:prstGeom prst="rect">
            <a:avLst/>
          </a:prstGeom>
        </p:spPr>
      </p:pic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7DEA3518-0F2D-324F-4ADF-56D0F5A1E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154" y="8830969"/>
            <a:ext cx="1524000" cy="1524000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1A3190F-6ABE-0B56-01A6-4B1A7E62A9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86236" y="1205519"/>
            <a:ext cx="6235498" cy="4064300"/>
          </a:xfrm>
          <a:prstGeom prst="curvedConnector3">
            <a:avLst/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0" name="Graphic 79" descr="Truck with solid fill">
            <a:extLst>
              <a:ext uri="{FF2B5EF4-FFF2-40B4-BE49-F238E27FC236}">
                <a16:creationId xmlns:a16="http://schemas.microsoft.com/office/drawing/2014/main" id="{573EBDA1-84F7-5635-D81A-AE21DFFB6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805720" flipH="1">
            <a:off x="6476229" y="6427189"/>
            <a:ext cx="1499776" cy="1499776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75D6C41E-80A6-896F-3521-C7B0C84AB748}"/>
              </a:ext>
            </a:extLst>
          </p:cNvPr>
          <p:cNvCxnSpPr>
            <a:cxnSpLocks/>
          </p:cNvCxnSpPr>
          <p:nvPr/>
        </p:nvCxnSpPr>
        <p:spPr>
          <a:xfrm rot="5400000">
            <a:off x="8398266" y="2094902"/>
            <a:ext cx="4138318" cy="2189646"/>
          </a:xfrm>
          <a:prstGeom prst="curvedConnector3">
            <a:avLst>
              <a:gd name="adj1" fmla="val 82519"/>
            </a:avLst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684CA939-6383-F5E7-4DBB-A85A07268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400" y="4000500"/>
            <a:ext cx="1524000" cy="1524000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A19D834-44C7-E228-CAEE-D83D183A1E1F}"/>
              </a:ext>
            </a:extLst>
          </p:cNvPr>
          <p:cNvCxnSpPr>
            <a:cxnSpLocks/>
          </p:cNvCxnSpPr>
          <p:nvPr/>
        </p:nvCxnSpPr>
        <p:spPr>
          <a:xfrm flipV="1">
            <a:off x="1867575" y="5305997"/>
            <a:ext cx="7442679" cy="2738025"/>
          </a:xfrm>
          <a:prstGeom prst="curvedConnector3">
            <a:avLst/>
          </a:prstGeom>
          <a:ln w="127000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BFEC9F85-578F-1E3E-860C-D038FE16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939" y="6783991"/>
            <a:ext cx="1524000" cy="1524000"/>
          </a:xfrm>
          <a:prstGeom prst="rect">
            <a:avLst/>
          </a:prstGeom>
        </p:spPr>
      </p:pic>
      <p:pic>
        <p:nvPicPr>
          <p:cNvPr id="26" name="Graphic 25" descr="Truck with solid fill">
            <a:extLst>
              <a:ext uri="{FF2B5EF4-FFF2-40B4-BE49-F238E27FC236}">
                <a16:creationId xmlns:a16="http://schemas.microsoft.com/office/drawing/2014/main" id="{F5F9CB39-F963-C222-8511-FDB866A09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896226">
            <a:off x="12445857" y="1023347"/>
            <a:ext cx="1499776" cy="1499776"/>
          </a:xfrm>
          <a:prstGeom prst="rect">
            <a:avLst/>
          </a:prstGeom>
        </p:spPr>
      </p:pic>
      <p:pic>
        <p:nvPicPr>
          <p:cNvPr id="27" name="Graphic 26" descr="Truck with solid fill">
            <a:extLst>
              <a:ext uri="{FF2B5EF4-FFF2-40B4-BE49-F238E27FC236}">
                <a16:creationId xmlns:a16="http://schemas.microsoft.com/office/drawing/2014/main" id="{8564D8DE-9B6F-63A3-BE93-3B4D966B6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955417">
            <a:off x="10089567" y="1390102"/>
            <a:ext cx="1499776" cy="1499776"/>
          </a:xfrm>
          <a:prstGeom prst="rect">
            <a:avLst/>
          </a:prstGeom>
        </p:spPr>
      </p:pic>
      <p:pic>
        <p:nvPicPr>
          <p:cNvPr id="28" name="Graphic 27" descr="Truck with solid fill">
            <a:extLst>
              <a:ext uri="{FF2B5EF4-FFF2-40B4-BE49-F238E27FC236}">
                <a16:creationId xmlns:a16="http://schemas.microsoft.com/office/drawing/2014/main" id="{48CA19C1-3D1E-0304-37FA-3811AD5C6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714831" y="4116749"/>
            <a:ext cx="1282056" cy="128205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6" name="Slide Zoom 85">
                <a:extLst>
                  <a:ext uri="{FF2B5EF4-FFF2-40B4-BE49-F238E27FC236}">
                    <a16:creationId xmlns:a16="http://schemas.microsoft.com/office/drawing/2014/main" id="{34743F94-F261-EE87-B8C3-9F4DCD9784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840886"/>
                  </p:ext>
                </p:extLst>
              </p:nvPr>
            </p:nvGraphicFramePr>
            <p:xfrm>
              <a:off x="7781018" y="2885360"/>
              <a:ext cx="2172094" cy="1221803"/>
            </p:xfrm>
            <a:graphic>
              <a:graphicData uri="http://schemas.microsoft.com/office/powerpoint/2016/slidezoom">
                <pslz:sldZm>
                  <pslz:sldZmObj sldId="271" cId="4230105753">
                    <pslz:zmPr id="{6F9D2858-8DC9-42C6-9C6C-1D0B43341CE2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6" name="Slide Zoom 8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4743F94-F261-EE87-B8C3-9F4DCD9784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81018" y="2885360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8" name="Slide Zoom 87">
                <a:extLst>
                  <a:ext uri="{FF2B5EF4-FFF2-40B4-BE49-F238E27FC236}">
                    <a16:creationId xmlns:a16="http://schemas.microsoft.com/office/drawing/2014/main" id="{4DBE23F2-14AF-5CFE-2D32-1FB0E8B175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8379225"/>
                  </p:ext>
                </p:extLst>
              </p:nvPr>
            </p:nvGraphicFramePr>
            <p:xfrm>
              <a:off x="8107794" y="6812985"/>
              <a:ext cx="2172094" cy="1221803"/>
            </p:xfrm>
            <a:graphic>
              <a:graphicData uri="http://schemas.microsoft.com/office/powerpoint/2016/slidezoom">
                <pslz:sldZm>
                  <pslz:sldZmObj sldId="300" cId="4017038517">
                    <pslz:zmPr id="{7D83FCDB-6DBE-45CC-B993-666B720FCE82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8" name="Slide Zoom 8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DBE23F2-14AF-5CFE-2D32-1FB0E8B175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07794" y="6812985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0" name="Slide Zoom 89">
                <a:extLst>
                  <a:ext uri="{FF2B5EF4-FFF2-40B4-BE49-F238E27FC236}">
                    <a16:creationId xmlns:a16="http://schemas.microsoft.com/office/drawing/2014/main" id="{00BD5A4E-058A-5829-F418-36062145D4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1748607"/>
                  </p:ext>
                </p:extLst>
              </p:nvPr>
            </p:nvGraphicFramePr>
            <p:xfrm>
              <a:off x="175452" y="276284"/>
              <a:ext cx="2172094" cy="1221803"/>
            </p:xfrm>
            <a:graphic>
              <a:graphicData uri="http://schemas.microsoft.com/office/powerpoint/2016/slidezoom">
                <pslz:sldZm>
                  <pslz:sldZmObj sldId="291" cId="833922893">
                    <pslz:zmPr id="{89FF9310-39E1-4D96-9508-050C60E12BB0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0" name="Slide Zoom 8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0BD5A4E-058A-5829-F418-36062145D4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452" y="276284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2" name="Slide Zoom 91">
                <a:extLst>
                  <a:ext uri="{FF2B5EF4-FFF2-40B4-BE49-F238E27FC236}">
                    <a16:creationId xmlns:a16="http://schemas.microsoft.com/office/drawing/2014/main" id="{05369D5A-9930-BD97-C124-F33943AC08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609029"/>
                  </p:ext>
                </p:extLst>
              </p:nvPr>
            </p:nvGraphicFramePr>
            <p:xfrm>
              <a:off x="16026210" y="8634223"/>
              <a:ext cx="2172094" cy="1221803"/>
            </p:xfrm>
            <a:graphic>
              <a:graphicData uri="http://schemas.microsoft.com/office/powerpoint/2016/slidezoom">
                <pslz:sldZm>
                  <pslz:sldZmObj sldId="272" cId="2872535846">
                    <pslz:zmPr id="{959FB6F4-BE96-4139-B5B3-9E1140110A45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2" name="Slide Zoom 91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5369D5A-9930-BD97-C124-F33943AC08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026210" y="8634223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4" name="Slide Zoom 93">
                <a:extLst>
                  <a:ext uri="{FF2B5EF4-FFF2-40B4-BE49-F238E27FC236}">
                    <a16:creationId xmlns:a16="http://schemas.microsoft.com/office/drawing/2014/main" id="{82AC3F1B-3FE7-EEF0-D9EC-EBEEC76189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5602216"/>
                  </p:ext>
                </p:extLst>
              </p:nvPr>
            </p:nvGraphicFramePr>
            <p:xfrm>
              <a:off x="13071152" y="3173126"/>
              <a:ext cx="2172094" cy="1221803"/>
            </p:xfrm>
            <a:graphic>
              <a:graphicData uri="http://schemas.microsoft.com/office/powerpoint/2016/slidezoom">
                <pslz:sldZm>
                  <pslz:sldZmObj sldId="273" cId="1206828676">
                    <pslz:zmPr id="{A6CFC0B6-F271-4F92-9FED-E4DE816E3ECD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4" name="Slide Zoom 9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82AC3F1B-3FE7-EEF0-D9EC-EBEEC76189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071152" y="3173126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6" name="Slide Zoom 95">
                <a:extLst>
                  <a:ext uri="{FF2B5EF4-FFF2-40B4-BE49-F238E27FC236}">
                    <a16:creationId xmlns:a16="http://schemas.microsoft.com/office/drawing/2014/main" id="{D541CE27-6959-518A-FB66-E5DA446C65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671282"/>
                  </p:ext>
                </p:extLst>
              </p:nvPr>
            </p:nvGraphicFramePr>
            <p:xfrm>
              <a:off x="5817583" y="374292"/>
              <a:ext cx="2172094" cy="1221803"/>
            </p:xfrm>
            <a:graphic>
              <a:graphicData uri="http://schemas.microsoft.com/office/powerpoint/2016/slidezoom">
                <pslz:sldZm>
                  <pslz:sldZmObj sldId="286" cId="1164054601">
                    <pslz:zmPr id="{1ED769E5-486D-4434-A08F-E75636E32493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6" name="Slide Zoom 95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D541CE27-6959-518A-FB66-E5DA446C65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17583" y="374292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8" name="Slide Zoom 97">
                <a:extLst>
                  <a:ext uri="{FF2B5EF4-FFF2-40B4-BE49-F238E27FC236}">
                    <a16:creationId xmlns:a16="http://schemas.microsoft.com/office/drawing/2014/main" id="{4F10BE59-BBD7-97CA-62A4-41D50FE9FD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2813645"/>
                  </p:ext>
                </p:extLst>
              </p:nvPr>
            </p:nvGraphicFramePr>
            <p:xfrm>
              <a:off x="7124305" y="9081482"/>
              <a:ext cx="2172094" cy="1221803"/>
            </p:xfrm>
            <a:graphic>
              <a:graphicData uri="http://schemas.microsoft.com/office/powerpoint/2016/slidezoom">
                <pslz:sldZm>
                  <pslz:sldZmObj sldId="274" cId="1768249907">
                    <pslz:zmPr id="{667B43DA-3CD2-4356-9C5C-5917810BADC4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8" name="Slide Zoom 97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4F10BE59-BBD7-97CA-62A4-41D50FE9FD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24305" y="9081482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0" name="Slide Zoom 99">
                <a:extLst>
                  <a:ext uri="{FF2B5EF4-FFF2-40B4-BE49-F238E27FC236}">
                    <a16:creationId xmlns:a16="http://schemas.microsoft.com/office/drawing/2014/main" id="{45DBEC0C-65F5-A553-E946-F554F30EF6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381801"/>
                  </p:ext>
                </p:extLst>
              </p:nvPr>
            </p:nvGraphicFramePr>
            <p:xfrm>
              <a:off x="3474842" y="7814068"/>
              <a:ext cx="2172094" cy="1221803"/>
            </p:xfrm>
            <a:graphic>
              <a:graphicData uri="http://schemas.microsoft.com/office/powerpoint/2016/slidezoom">
                <pslz:sldZm>
                  <pslz:sldZmObj sldId="287" cId="89680419">
                    <pslz:zmPr id="{47E6B96B-A4DE-4B5F-9C43-7F63094F55C5}" returnToParent="0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0" name="Slide Zoom 99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45DBEC0C-65F5-A553-E946-F554F30EF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74842" y="7814068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2" name="Slide Zoom 101">
                <a:extLst>
                  <a:ext uri="{FF2B5EF4-FFF2-40B4-BE49-F238E27FC236}">
                    <a16:creationId xmlns:a16="http://schemas.microsoft.com/office/drawing/2014/main" id="{D63C6554-6AA5-6760-7F66-8A407D5A20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0388944"/>
                  </p:ext>
                </p:extLst>
              </p:nvPr>
            </p:nvGraphicFramePr>
            <p:xfrm>
              <a:off x="263683" y="8023322"/>
              <a:ext cx="2172094" cy="1221803"/>
            </p:xfrm>
            <a:graphic>
              <a:graphicData uri="http://schemas.microsoft.com/office/powerpoint/2016/slidezoom">
                <pslz:sldZm>
                  <pslz:sldZmObj sldId="288" cId="2142752832">
                    <pslz:zmPr id="{36C6BE27-2BC3-41DA-9291-13B55AD9F80C}" returnToParent="0" transitionDur="100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2" name="Slide Zoom 101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D63C6554-6AA5-6760-7F66-8A407D5A20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3683" y="8023322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4" name="Slide Zoom 103">
                <a:extLst>
                  <a:ext uri="{FF2B5EF4-FFF2-40B4-BE49-F238E27FC236}">
                    <a16:creationId xmlns:a16="http://schemas.microsoft.com/office/drawing/2014/main" id="{33F4F9F8-503C-3FB0-4C60-2791796022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4962668"/>
                  </p:ext>
                </p:extLst>
              </p:nvPr>
            </p:nvGraphicFramePr>
            <p:xfrm>
              <a:off x="622165" y="5352838"/>
              <a:ext cx="2172094" cy="1221803"/>
            </p:xfrm>
            <a:graphic>
              <a:graphicData uri="http://schemas.microsoft.com/office/powerpoint/2016/slidezoom">
                <pslz:sldZm>
                  <pslz:sldZmObj sldId="299" cId="419378341">
                    <pslz:zmPr id="{DA4CE3BB-0323-409B-91AD-AC3FF397E821}" returnToParent="0" transitionDur="1000">
                      <p166:blipFill xmlns:p166="http://schemas.microsoft.com/office/powerpoint/2016/6/main">
                        <a:blip r:embed="rId3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4" name="Slide Zoom 103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33F4F9F8-503C-3FB0-4C60-2791796022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2165" y="5352838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6" name="Slide Zoom 105">
                <a:extLst>
                  <a:ext uri="{FF2B5EF4-FFF2-40B4-BE49-F238E27FC236}">
                    <a16:creationId xmlns:a16="http://schemas.microsoft.com/office/drawing/2014/main" id="{DB9C86AA-99D6-7F74-8BFA-FA9CC87B5E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0390603"/>
                  </p:ext>
                </p:extLst>
              </p:nvPr>
            </p:nvGraphicFramePr>
            <p:xfrm>
              <a:off x="389462" y="2171700"/>
              <a:ext cx="2172094" cy="1221803"/>
            </p:xfrm>
            <a:graphic>
              <a:graphicData uri="http://schemas.microsoft.com/office/powerpoint/2016/slidezoom">
                <pslz:sldZm>
                  <pslz:sldZmObj sldId="275" cId="2448581400">
                    <pslz:zmPr id="{63F11298-D2A7-4EC9-B08D-C4CD77582C3F}" returnToParent="0" transitionDur="100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6" name="Slide Zoom 105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DB9C86AA-99D6-7F74-8BFA-FA9CC87B5E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9462" y="2171700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8" name="Slide Zoom 107">
                <a:extLst>
                  <a:ext uri="{FF2B5EF4-FFF2-40B4-BE49-F238E27FC236}">
                    <a16:creationId xmlns:a16="http://schemas.microsoft.com/office/drawing/2014/main" id="{87B47077-C265-37EE-452B-D2DC63D22D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0679712"/>
                  </p:ext>
                </p:extLst>
              </p:nvPr>
            </p:nvGraphicFramePr>
            <p:xfrm>
              <a:off x="2950288" y="406055"/>
              <a:ext cx="2172094" cy="1221803"/>
            </p:xfrm>
            <a:graphic>
              <a:graphicData uri="http://schemas.microsoft.com/office/powerpoint/2016/slidezoom">
                <pslz:sldZm>
                  <pslz:sldZmObj sldId="276" cId="3816313690">
                    <pslz:zmPr id="{FB0DE4AD-A284-4BB5-A62B-2992423C8989}" returnToParent="0" transitionDur="1000">
                      <p166:blipFill xmlns:p166="http://schemas.microsoft.com/office/powerpoint/2016/6/main">
                        <a:blip r:embed="rId4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8" name="Slide Zoom 107">
                <a:hlinkClick r:id="rId41" action="ppaction://hlinksldjump"/>
                <a:extLst>
                  <a:ext uri="{FF2B5EF4-FFF2-40B4-BE49-F238E27FC236}">
                    <a16:creationId xmlns:a16="http://schemas.microsoft.com/office/drawing/2014/main" id="{87B47077-C265-37EE-452B-D2DC63D22D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50288" y="406055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0" name="Slide Zoom 109">
                <a:extLst>
                  <a:ext uri="{FF2B5EF4-FFF2-40B4-BE49-F238E27FC236}">
                    <a16:creationId xmlns:a16="http://schemas.microsoft.com/office/drawing/2014/main" id="{CAA60AD2-ACE2-9765-E35C-E57E8D0D6B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9494014"/>
                  </p:ext>
                </p:extLst>
              </p:nvPr>
            </p:nvGraphicFramePr>
            <p:xfrm>
              <a:off x="8573044" y="231811"/>
              <a:ext cx="2172094" cy="1221803"/>
            </p:xfrm>
            <a:graphic>
              <a:graphicData uri="http://schemas.microsoft.com/office/powerpoint/2016/slidezoom">
                <pslz:sldZm>
                  <pslz:sldZmObj sldId="295" cId="3201950262">
                    <pslz:zmPr id="{F7381D88-371F-4302-BB3E-BBFB46958F7F}" returnToParent="0" transitionDur="1000">
                      <p166:blipFill xmlns:p166="http://schemas.microsoft.com/office/powerpoint/2016/6/main">
                        <a:blip r:embed="rId4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0" name="Slide Zoom 109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CAA60AD2-ACE2-9765-E35C-E57E8D0D6B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73044" y="231811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2" name="Slide Zoom 111">
                <a:extLst>
                  <a:ext uri="{FF2B5EF4-FFF2-40B4-BE49-F238E27FC236}">
                    <a16:creationId xmlns:a16="http://schemas.microsoft.com/office/drawing/2014/main" id="{EF1E0C95-FEDB-7418-6711-87484B9CA1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313672"/>
                  </p:ext>
                </p:extLst>
              </p:nvPr>
            </p:nvGraphicFramePr>
            <p:xfrm>
              <a:off x="15506523" y="2685307"/>
              <a:ext cx="2172094" cy="1221803"/>
            </p:xfrm>
            <a:graphic>
              <a:graphicData uri="http://schemas.microsoft.com/office/powerpoint/2016/slidezoom">
                <pslz:sldZm>
                  <pslz:sldZmObj sldId="298" cId="3664797190">
                    <pslz:zmPr id="{78291CAC-08CF-445E-8444-18FD3A87DB4C}" returnToParent="0" transitionDur="1000">
                      <p166:blipFill xmlns:p166="http://schemas.microsoft.com/office/powerpoint/2016/6/main">
                        <a:blip r:embed="rId4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2" name="Slide Zoom 111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EF1E0C95-FEDB-7418-6711-87484B9CA1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506523" y="2685307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4" name="Slide Zoom 113">
                <a:extLst>
                  <a:ext uri="{FF2B5EF4-FFF2-40B4-BE49-F238E27FC236}">
                    <a16:creationId xmlns:a16="http://schemas.microsoft.com/office/drawing/2014/main" id="{E1A5E829-569A-B842-C6E5-604B99A690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041542"/>
                  </p:ext>
                </p:extLst>
              </p:nvPr>
            </p:nvGraphicFramePr>
            <p:xfrm>
              <a:off x="15574044" y="1243215"/>
              <a:ext cx="2172094" cy="1221803"/>
            </p:xfrm>
            <a:graphic>
              <a:graphicData uri="http://schemas.microsoft.com/office/powerpoint/2016/slidezoom">
                <pslz:sldZm>
                  <pslz:sldZmObj sldId="297" cId="675982658">
                    <pslz:zmPr id="{FD2E3C2F-1DED-4C15-86C6-3F8257EFA817}" returnToParent="0" transitionDur="100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4" name="Slide Zoom 113">
                <a:hlinkClick r:id="rId50" action="ppaction://hlinksldjump"/>
                <a:extLst>
                  <a:ext uri="{FF2B5EF4-FFF2-40B4-BE49-F238E27FC236}">
                    <a16:creationId xmlns:a16="http://schemas.microsoft.com/office/drawing/2014/main" id="{E1A5E829-569A-B842-C6E5-604B99A69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574044" y="1243215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6" name="Slide Zoom 115">
                <a:extLst>
                  <a:ext uri="{FF2B5EF4-FFF2-40B4-BE49-F238E27FC236}">
                    <a16:creationId xmlns:a16="http://schemas.microsoft.com/office/drawing/2014/main" id="{BC99A20E-0179-801B-FD48-5D084D3E7D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4951639"/>
                  </p:ext>
                </p:extLst>
              </p:nvPr>
            </p:nvGraphicFramePr>
            <p:xfrm>
              <a:off x="15605838" y="5143500"/>
              <a:ext cx="2172094" cy="1221803"/>
            </p:xfrm>
            <a:graphic>
              <a:graphicData uri="http://schemas.microsoft.com/office/powerpoint/2016/slidezoom">
                <pslz:sldZm>
                  <pslz:sldZmObj sldId="294" cId="1133070045">
                    <pslz:zmPr id="{5B8B543A-B1FD-422F-B69C-962165E14D1B}" returnToParent="0" transitionDur="1000">
                      <p166:blipFill xmlns:p166="http://schemas.microsoft.com/office/powerpoint/2016/6/main">
                        <a:blip r:embed="rId5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6" name="Slide Zoom 115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BC99A20E-0179-801B-FD48-5D084D3E7D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5605838" y="5143500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8" name="Slide Zoom 117">
                <a:extLst>
                  <a:ext uri="{FF2B5EF4-FFF2-40B4-BE49-F238E27FC236}">
                    <a16:creationId xmlns:a16="http://schemas.microsoft.com/office/drawing/2014/main" id="{C7556CC2-B969-1951-8F00-E8260BADDD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1226233"/>
                  </p:ext>
                </p:extLst>
              </p:nvPr>
            </p:nvGraphicFramePr>
            <p:xfrm>
              <a:off x="13901905" y="7109377"/>
              <a:ext cx="2172094" cy="1221803"/>
            </p:xfrm>
            <a:graphic>
              <a:graphicData uri="http://schemas.microsoft.com/office/powerpoint/2016/slidezoom">
                <pslz:sldZm>
                  <pslz:sldZmObj sldId="278" cId="1414636080">
                    <pslz:zmPr id="{1D467317-4BE3-40CC-A878-85E645247FF7}" returnToParent="0" transitionDur="1000">
                      <p166:blipFill xmlns:p166="http://schemas.microsoft.com/office/powerpoint/2016/6/main">
                        <a:blip r:embed="rId5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8" name="Slide Zoom 117">
                <a:hlinkClick r:id="rId56" action="ppaction://hlinksldjump"/>
                <a:extLst>
                  <a:ext uri="{FF2B5EF4-FFF2-40B4-BE49-F238E27FC236}">
                    <a16:creationId xmlns:a16="http://schemas.microsoft.com/office/drawing/2014/main" id="{C7556CC2-B969-1951-8F00-E8260BADDD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901905" y="7109377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0" name="Slide Zoom 119">
                <a:extLst>
                  <a:ext uri="{FF2B5EF4-FFF2-40B4-BE49-F238E27FC236}">
                    <a16:creationId xmlns:a16="http://schemas.microsoft.com/office/drawing/2014/main" id="{1C391322-22A0-1A59-9E0C-DB37BBF6B7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3504920"/>
                  </p:ext>
                </p:extLst>
              </p:nvPr>
            </p:nvGraphicFramePr>
            <p:xfrm>
              <a:off x="11411894" y="8982067"/>
              <a:ext cx="2172094" cy="1221803"/>
            </p:xfrm>
            <a:graphic>
              <a:graphicData uri="http://schemas.microsoft.com/office/powerpoint/2016/slidezoom">
                <pslz:sldZm>
                  <pslz:sldZmObj sldId="280" cId="1533192361">
                    <pslz:zmPr id="{56FDD3E4-64E0-431E-95A1-E6D1D813CACF}" returnToParent="0" transitionDur="1000">
                      <p166:blipFill xmlns:p166="http://schemas.microsoft.com/office/powerpoint/2016/6/main">
                        <a:blip r:embed="rId5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2094" cy="1221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0" name="Slide Zoom 119">
                <a:hlinkClick r:id="rId59" action="ppaction://hlinksldjump"/>
                <a:extLst>
                  <a:ext uri="{FF2B5EF4-FFF2-40B4-BE49-F238E27FC236}">
                    <a16:creationId xmlns:a16="http://schemas.microsoft.com/office/drawing/2014/main" id="{1C391322-22A0-1A59-9E0C-DB37BBF6B7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411894" y="8982067"/>
                <a:ext cx="2172094" cy="1221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89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7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7345" y="-12250"/>
            <a:ext cx="7251105" cy="3732224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3587412" y="6219465"/>
            <a:ext cx="4713600" cy="4075207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9DB3DEB-25DF-1366-9C82-F85A84370B7B}"/>
              </a:ext>
            </a:extLst>
          </p:cNvPr>
          <p:cNvSpPr txBox="1"/>
          <p:nvPr/>
        </p:nvSpPr>
        <p:spPr>
          <a:xfrm>
            <a:off x="3124200" y="495300"/>
            <a:ext cx="12039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600" b="1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CONTENT </a:t>
            </a:r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DA34924E-CFF0-C94F-2E0E-CF837C767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2552700"/>
            <a:ext cx="914400" cy="914400"/>
          </a:xfrm>
          <a:prstGeom prst="rect">
            <a:avLst/>
          </a:prstGeom>
        </p:spPr>
      </p:pic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AC27D106-6189-2512-E48B-FDC65A7CC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4533900"/>
            <a:ext cx="914400" cy="914400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7E7A0E19-22C3-3721-BD65-2772DF6A9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14" y="6546287"/>
            <a:ext cx="914400" cy="914400"/>
          </a:xfrm>
          <a:prstGeom prst="rect">
            <a:avLst/>
          </a:prstGeom>
        </p:spPr>
      </p:pic>
      <p:pic>
        <p:nvPicPr>
          <p:cNvPr id="9" name="Graphic 8" descr="Badge 4 with solid fill">
            <a:extLst>
              <a:ext uri="{FF2B5EF4-FFF2-40B4-BE49-F238E27FC236}">
                <a16:creationId xmlns:a16="http://schemas.microsoft.com/office/drawing/2014/main" id="{66AF696E-09BE-19A6-94A3-BE5A47E01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8604" y="2623334"/>
            <a:ext cx="914400" cy="914400"/>
          </a:xfrm>
          <a:prstGeom prst="rect">
            <a:avLst/>
          </a:prstGeom>
        </p:spPr>
      </p:pic>
      <p:pic>
        <p:nvPicPr>
          <p:cNvPr id="11" name="Graphic 10" descr="Badge 5 with solid fill">
            <a:extLst>
              <a:ext uri="{FF2B5EF4-FFF2-40B4-BE49-F238E27FC236}">
                <a16:creationId xmlns:a16="http://schemas.microsoft.com/office/drawing/2014/main" id="{97702AC1-0839-2222-6612-E04CADE2C1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2348" y="4400546"/>
            <a:ext cx="914400" cy="914400"/>
          </a:xfrm>
          <a:prstGeom prst="rect">
            <a:avLst/>
          </a:prstGeom>
        </p:spPr>
      </p:pic>
      <p:pic>
        <p:nvPicPr>
          <p:cNvPr id="17" name="Graphic 16" descr="Badge 6 with solid fill">
            <a:extLst>
              <a:ext uri="{FF2B5EF4-FFF2-40B4-BE49-F238E27FC236}">
                <a16:creationId xmlns:a16="http://schemas.microsoft.com/office/drawing/2014/main" id="{C3B752B7-3A35-49BB-E237-02F0879173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8604" y="6418319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FD7DB6-16EA-DB64-16E3-15360A3E4549}"/>
              </a:ext>
            </a:extLst>
          </p:cNvPr>
          <p:cNvSpPr txBox="1"/>
          <p:nvPr/>
        </p:nvSpPr>
        <p:spPr>
          <a:xfrm>
            <a:off x="1733397" y="2675968"/>
            <a:ext cx="691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 STATEMENT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3A85B5-8146-6039-835C-7B2B8A8621A4}"/>
              </a:ext>
            </a:extLst>
          </p:cNvPr>
          <p:cNvSpPr txBox="1"/>
          <p:nvPr/>
        </p:nvSpPr>
        <p:spPr>
          <a:xfrm>
            <a:off x="2177169" y="4719562"/>
            <a:ext cx="6820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OF ART</a:t>
            </a:r>
          </a:p>
          <a:p>
            <a:pPr algn="ctr"/>
            <a:endParaRPr lang="en-IN" sz="40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60600-C956-118A-1799-18FCD5A2CB47}"/>
              </a:ext>
            </a:extLst>
          </p:cNvPr>
          <p:cNvSpPr txBox="1"/>
          <p:nvPr/>
        </p:nvSpPr>
        <p:spPr>
          <a:xfrm>
            <a:off x="2239437" y="6497558"/>
            <a:ext cx="9433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 </a:t>
            </a:r>
          </a:p>
          <a:p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BLOCK DIAGRAM</a:t>
            </a:r>
          </a:p>
          <a:p>
            <a:pPr algn="ctr"/>
            <a:endParaRPr lang="en-IN" sz="40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DC994-C70C-C314-15C7-A268112B1EA1}"/>
              </a:ext>
            </a:extLst>
          </p:cNvPr>
          <p:cNvSpPr txBox="1"/>
          <p:nvPr/>
        </p:nvSpPr>
        <p:spPr>
          <a:xfrm>
            <a:off x="11353800" y="2628900"/>
            <a:ext cx="4698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</a:t>
            </a:r>
          </a:p>
          <a:p>
            <a:pPr algn="ctr"/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ctr"/>
            <a:endParaRPr lang="en-IN" sz="40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FE0F36-353C-ADFA-F012-C8CC84861FA5}"/>
              </a:ext>
            </a:extLst>
          </p:cNvPr>
          <p:cNvSpPr txBox="1"/>
          <p:nvPr/>
        </p:nvSpPr>
        <p:spPr>
          <a:xfrm>
            <a:off x="11174545" y="4593738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algn="ctr"/>
            <a:endParaRPr lang="en-IN" sz="40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C166-31C7-D34B-61BC-B993AAE8D40F}"/>
              </a:ext>
            </a:extLst>
          </p:cNvPr>
          <p:cNvSpPr txBox="1"/>
          <p:nvPr/>
        </p:nvSpPr>
        <p:spPr>
          <a:xfrm>
            <a:off x="11658822" y="6538499"/>
            <a:ext cx="7086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&amp;ACKNOWLEDGEMENT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8B0F21-D515-08DE-2D01-C06190A16D7D}"/>
              </a:ext>
            </a:extLst>
          </p:cNvPr>
          <p:cNvGrpSpPr/>
          <p:nvPr/>
        </p:nvGrpSpPr>
        <p:grpSpPr>
          <a:xfrm>
            <a:off x="320233" y="157458"/>
            <a:ext cx="2895600" cy="1651162"/>
            <a:chOff x="3505200" y="564926"/>
            <a:chExt cx="8314552" cy="443772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F05A133-30AA-8734-810B-F7652681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E32759-83CB-DA43-35BB-6BBC4259588D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10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ECB920-1AC4-2F3B-69E9-5A70C5AD7C3A}"/>
              </a:ext>
            </a:extLst>
          </p:cNvPr>
          <p:cNvSpPr txBox="1"/>
          <p:nvPr/>
        </p:nvSpPr>
        <p:spPr>
          <a:xfrm flipV="1">
            <a:off x="1181100" y="4863077"/>
            <a:ext cx="10858500" cy="223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IN" sz="4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E1E48-99CD-5987-752F-89B2CA804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5448300"/>
            <a:ext cx="5943600" cy="4754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4CDB1-BB78-AA03-9F21-04170998D7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1" y="388619"/>
            <a:ext cx="4892040" cy="48920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D66D27-EE58-3148-C3C5-AB8B854379FB}"/>
              </a:ext>
            </a:extLst>
          </p:cNvPr>
          <p:cNvGrpSpPr/>
          <p:nvPr/>
        </p:nvGrpSpPr>
        <p:grpSpPr>
          <a:xfrm>
            <a:off x="247649" y="38100"/>
            <a:ext cx="3409952" cy="1762997"/>
            <a:chOff x="-39363204" y="916186"/>
            <a:chExt cx="8951305" cy="40743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D3C726-E661-EDA7-F067-67477862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-38346010" y="916186"/>
              <a:ext cx="6749756" cy="25095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345D7A-937B-AF01-9A16-A97DC79D8943}"/>
                </a:ext>
              </a:extLst>
            </p:cNvPr>
            <p:cNvSpPr txBox="1"/>
            <p:nvPr/>
          </p:nvSpPr>
          <p:spPr>
            <a:xfrm>
              <a:off x="-39363204" y="3425691"/>
              <a:ext cx="8951305" cy="1564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 err="1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</a:t>
              </a:r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 LOOP</a:t>
              </a:r>
            </a:p>
          </p:txBody>
        </p: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65DD7857-0115-6FEE-04BB-1FA9B5194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" y="2773426"/>
            <a:ext cx="10558463" cy="640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E-commerce Growth: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Online availability drives daily dependence.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Medicine Delivery: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Patients depend on timely online supply.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Logistics Issues: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Traffic and poor planning cause delays.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Arial" panose="020B0604020202020204" pitchFamily="34" charset="0"/>
              </a:rPr>
              <a:t>Poor Route Planning</a:t>
            </a:r>
            <a:r>
              <a:rPr lang="en-US" altLang="en-US" sz="3600" dirty="0">
                <a:latin typeface="Arial" panose="020B0604020202020204" pitchFamily="34" charset="0"/>
              </a:rPr>
              <a:t> – Inefficient routes increase delivery time in e-commerce.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Coordination Issues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– Lack of synchronization causes supply chain delays.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B4EFD-93BD-023A-0A9A-7F3CF24303A0}"/>
              </a:ext>
            </a:extLst>
          </p:cNvPr>
          <p:cNvSpPr txBox="1"/>
          <p:nvPr/>
        </p:nvSpPr>
        <p:spPr>
          <a:xfrm>
            <a:off x="1181100" y="496550"/>
            <a:ext cx="1203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CASE STUDY</a:t>
            </a:r>
            <a:r>
              <a:rPr lang="en-IN" sz="8800" b="1" dirty="0">
                <a:solidFill>
                  <a:schemeClr val="accent3">
                    <a:lumMod val="7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N" sz="8000" b="1" dirty="0">
                <a:solidFill>
                  <a:schemeClr val="accent3">
                    <a:lumMod val="75000"/>
                  </a:schemeClr>
                </a:solidFill>
                <a:latin typeface="Agency FB" panose="020B0503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7038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903ACF-C5CE-90AF-1541-BAC7263ECC01}"/>
              </a:ext>
            </a:extLst>
          </p:cNvPr>
          <p:cNvSpPr txBox="1"/>
          <p:nvPr/>
        </p:nvSpPr>
        <p:spPr>
          <a:xfrm>
            <a:off x="2901626" y="431491"/>
            <a:ext cx="1203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CONSTRAINTS</a:t>
            </a:r>
            <a:endParaRPr lang="en-IN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D7338-BC74-4B9F-C324-1AFDF2FBF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693" y="1954856"/>
            <a:ext cx="4517414" cy="25414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37D9B2-2339-8C06-704E-58552B4E129D}"/>
              </a:ext>
            </a:extLst>
          </p:cNvPr>
          <p:cNvGrpSpPr/>
          <p:nvPr/>
        </p:nvGrpSpPr>
        <p:grpSpPr>
          <a:xfrm>
            <a:off x="247649" y="118276"/>
            <a:ext cx="2514600" cy="1682821"/>
            <a:chOff x="-39363204" y="916186"/>
            <a:chExt cx="8951305" cy="40743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664795-272B-CE23-DDDC-C2BC4F5D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-38346010" y="916186"/>
              <a:ext cx="6749756" cy="25095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EFDAFE-83E8-3A49-FF51-A41ED7176D76}"/>
                </a:ext>
              </a:extLst>
            </p:cNvPr>
            <p:cNvSpPr txBox="1"/>
            <p:nvPr/>
          </p:nvSpPr>
          <p:spPr>
            <a:xfrm>
              <a:off x="-39363204" y="3425691"/>
              <a:ext cx="8951305" cy="1564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 err="1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</a:t>
              </a:r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 LOOP</a:t>
              </a:r>
            </a:p>
          </p:txBody>
        </p:sp>
      </p:grpSp>
      <p:pic>
        <p:nvPicPr>
          <p:cNvPr id="1026" name="Picture 2" descr="C:\Users\Lenovo\Desktop\imag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6246" y="4381500"/>
            <a:ext cx="3630307" cy="2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novo\Desktop\1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73" y="7277100"/>
            <a:ext cx="4316107" cy="28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DE483-5B7A-D15B-BCC2-29A5E3A35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53" y="3591876"/>
            <a:ext cx="1125855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 Identification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Delivery delays observed through multiple test case analyses.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Issue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Indian Post Office faces delays due to inefficient route optimization.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Constraints Considered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Indian postal routes, hospital locations, and ANL logistics services.</a:t>
            </a:r>
          </a:p>
        </p:txBody>
      </p:sp>
    </p:spTree>
    <p:extLst>
      <p:ext uri="{BB962C8B-B14F-4D97-AF65-F5344CB8AC3E}">
        <p14:creationId xmlns:p14="http://schemas.microsoft.com/office/powerpoint/2010/main" val="83392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11208571" cy="10287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4310F5-BE9B-F474-E0CB-5897237BFE1C}"/>
              </a:ext>
            </a:extLst>
          </p:cNvPr>
          <p:cNvSpPr txBox="1"/>
          <p:nvPr/>
        </p:nvSpPr>
        <p:spPr>
          <a:xfrm flipV="1">
            <a:off x="1601148" y="9426263"/>
            <a:ext cx="9586638" cy="69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400" spc="-42" dirty="0">
              <a:latin typeface="Times New Roman" panose="02020603050405020304" pitchFamily="18" charset="0"/>
              <a:cs typeface="Times New Roman" panose="02020603050405020304" pitchFamily="18" charset="0"/>
              <a:sym typeface="Telegraf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E47338-9DF6-96BB-4D0F-FAE72CD56CB2}"/>
              </a:ext>
            </a:extLst>
          </p:cNvPr>
          <p:cNvSpPr txBox="1"/>
          <p:nvPr/>
        </p:nvSpPr>
        <p:spPr>
          <a:xfrm>
            <a:off x="228600" y="266700"/>
            <a:ext cx="1203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PROBLEM</a:t>
            </a:r>
            <a:r>
              <a:rPr lang="en-IN" sz="8800" b="1" dirty="0">
                <a:solidFill>
                  <a:schemeClr val="accent3">
                    <a:lumMod val="7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N" sz="88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STATEMENT</a:t>
            </a:r>
            <a:r>
              <a:rPr lang="en-IN" sz="8800" b="1" dirty="0">
                <a:solidFill>
                  <a:schemeClr val="accent3">
                    <a:lumMod val="75000"/>
                  </a:schemeClr>
                </a:solidFill>
                <a:latin typeface="Agency FB" panose="020B0503020202020204" pitchFamily="34" charset="0"/>
              </a:rPr>
              <a:t> 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DBBC18-3612-E373-49B0-400FDF17FF6D}"/>
              </a:ext>
            </a:extLst>
          </p:cNvPr>
          <p:cNvGrpSpPr/>
          <p:nvPr/>
        </p:nvGrpSpPr>
        <p:grpSpPr>
          <a:xfrm>
            <a:off x="15011400" y="342900"/>
            <a:ext cx="2895600" cy="1651162"/>
            <a:chOff x="3505200" y="564926"/>
            <a:chExt cx="8314552" cy="443772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21D4E-C555-69FE-B546-764E7881E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6406" t="28869" r="23125" b="33943"/>
            <a:stretch>
              <a:fillRect/>
            </a:stretch>
          </p:blipFill>
          <p:spPr>
            <a:xfrm>
              <a:off x="3505200" y="564926"/>
              <a:ext cx="8114744" cy="301699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66D16C-33EE-1B85-0126-82EF50EA2B53}"/>
                </a:ext>
              </a:extLst>
            </p:cNvPr>
            <p:cNvSpPr txBox="1"/>
            <p:nvPr/>
          </p:nvSpPr>
          <p:spPr>
            <a:xfrm>
              <a:off x="4480559" y="3642790"/>
              <a:ext cx="7339193" cy="135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5">
                      <a:lumMod val="50000"/>
                    </a:schemeClr>
                  </a:solidFill>
                  <a:latin typeface="Algerian" panose="04020705040A02060702" pitchFamily="82" charset="0"/>
                  <a:cs typeface="Times New Roman" panose="02020603050405020304" pitchFamily="18" charset="0"/>
                </a:rPr>
                <a:t>VOID LOOP</a:t>
              </a:r>
            </a:p>
          </p:txBody>
        </p:sp>
      </p:grp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C685BFA-27CC-CC4D-69B4-7BE20534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3231" y="2433777"/>
            <a:ext cx="6227382" cy="7062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3E706A-58B2-E777-4A83-EA7A7A70D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37219"/>
            <a:ext cx="10443972" cy="760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path planning in logistics is a major challenge.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 fluctuations add complexity to route optimization.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constraints make real-time decision-making difficult.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Classical algorithms struggle with large-scale optimization.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Delays in delivery reduce overall efficiency in logistics</a:t>
            </a:r>
          </a:p>
        </p:txBody>
      </p:sp>
    </p:spTree>
    <p:extLst>
      <p:ext uri="{BB962C8B-B14F-4D97-AF65-F5344CB8AC3E}">
        <p14:creationId xmlns:p14="http://schemas.microsoft.com/office/powerpoint/2010/main" val="2872535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AAE9AD7-B446-41D4-B805-68E9225DEF84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B08B89E-D367-451B-BE44-33D0F298072C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4812</TotalTime>
  <Words>1229</Words>
  <Application>Microsoft Office PowerPoint</Application>
  <PresentationFormat>Custom</PresentationFormat>
  <Paragraphs>234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Aptos</vt:lpstr>
      <vt:lpstr>Algerian</vt:lpstr>
      <vt:lpstr>Wingdings</vt:lpstr>
      <vt:lpstr>Times New Roman</vt:lpstr>
      <vt:lpstr>Roboto</vt:lpstr>
      <vt:lpstr>Agency FB</vt:lpstr>
      <vt:lpstr>Bahnschrift Condensed</vt:lpstr>
      <vt:lpstr>Calibri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binda sudarsan nagasuru</dc:creator>
  <cp:lastModifiedBy>sarath chandrika chillara</cp:lastModifiedBy>
  <cp:revision>36</cp:revision>
  <dcterms:created xsi:type="dcterms:W3CDTF">2006-08-16T00:00:00Z</dcterms:created>
  <dcterms:modified xsi:type="dcterms:W3CDTF">2026-02-05T07:40:54Z</dcterms:modified>
  <dc:identifier>DAGydBYCjkU</dc:identifier>
</cp:coreProperties>
</file>